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6" r:id="rId1"/>
  </p:sldMasterIdLst>
  <p:notesMasterIdLst>
    <p:notesMasterId r:id="rId12"/>
  </p:notesMasterIdLst>
  <p:handoutMasterIdLst>
    <p:handoutMasterId r:id="rId13"/>
  </p:handoutMasterIdLst>
  <p:sldIdLst>
    <p:sldId id="304" r:id="rId2"/>
    <p:sldId id="500" r:id="rId3"/>
    <p:sldId id="550" r:id="rId4"/>
    <p:sldId id="551" r:id="rId5"/>
    <p:sldId id="584" r:id="rId6"/>
    <p:sldId id="575" r:id="rId7"/>
    <p:sldId id="569" r:id="rId8"/>
    <p:sldId id="572" r:id="rId9"/>
    <p:sldId id="570" r:id="rId10"/>
    <p:sldId id="585" r:id="rId11"/>
  </p:sldIdLst>
  <p:sldSz cx="24387175" cy="13716000"/>
  <p:notesSz cx="6797675" cy="9926638"/>
  <p:custDataLst>
    <p:tags r:id="rId14"/>
  </p:custDataLst>
  <p:defaultTextStyle>
    <a:defPPr>
      <a:defRPr lang="de-DE"/>
    </a:defPPr>
    <a:lvl1pPr algn="l" defTabSz="2436813" rtl="0" eaLnBrk="0" fontAlgn="base" hangingPunct="0">
      <a:spcBef>
        <a:spcPct val="0"/>
      </a:spcBef>
      <a:spcAft>
        <a:spcPct val="0"/>
      </a:spcAft>
      <a:defRPr sz="4800" kern="1200">
        <a:solidFill>
          <a:schemeClr val="tx1"/>
        </a:solidFill>
        <a:latin typeface="Arial" panose="020B0604020202020204" pitchFamily="34" charset="0"/>
        <a:ea typeface="MS PGothic" panose="020B0600070205080204" pitchFamily="34" charset="-128"/>
        <a:cs typeface="+mn-cs"/>
      </a:defRPr>
    </a:lvl1pPr>
    <a:lvl2pPr marL="1219200" indent="-762000" algn="l" defTabSz="2436813" rtl="0" eaLnBrk="0" fontAlgn="base" hangingPunct="0">
      <a:spcBef>
        <a:spcPct val="0"/>
      </a:spcBef>
      <a:spcAft>
        <a:spcPct val="0"/>
      </a:spcAft>
      <a:defRPr sz="4800" kern="1200">
        <a:solidFill>
          <a:schemeClr val="tx1"/>
        </a:solidFill>
        <a:latin typeface="Arial" panose="020B0604020202020204" pitchFamily="34" charset="0"/>
        <a:ea typeface="MS PGothic" panose="020B0600070205080204" pitchFamily="34" charset="-128"/>
        <a:cs typeface="+mn-cs"/>
      </a:defRPr>
    </a:lvl2pPr>
    <a:lvl3pPr marL="2436813" indent="-1522413" algn="l" defTabSz="2436813" rtl="0" eaLnBrk="0" fontAlgn="base" hangingPunct="0">
      <a:spcBef>
        <a:spcPct val="0"/>
      </a:spcBef>
      <a:spcAft>
        <a:spcPct val="0"/>
      </a:spcAft>
      <a:defRPr sz="4800" kern="1200">
        <a:solidFill>
          <a:schemeClr val="tx1"/>
        </a:solidFill>
        <a:latin typeface="Arial" panose="020B0604020202020204" pitchFamily="34" charset="0"/>
        <a:ea typeface="MS PGothic" panose="020B0600070205080204" pitchFamily="34" charset="-128"/>
        <a:cs typeface="+mn-cs"/>
      </a:defRPr>
    </a:lvl3pPr>
    <a:lvl4pPr marL="3656013" indent="-2284413" algn="l" defTabSz="2436813" rtl="0" eaLnBrk="0" fontAlgn="base" hangingPunct="0">
      <a:spcBef>
        <a:spcPct val="0"/>
      </a:spcBef>
      <a:spcAft>
        <a:spcPct val="0"/>
      </a:spcAft>
      <a:defRPr sz="4800" kern="1200">
        <a:solidFill>
          <a:schemeClr val="tx1"/>
        </a:solidFill>
        <a:latin typeface="Arial" panose="020B0604020202020204" pitchFamily="34" charset="0"/>
        <a:ea typeface="MS PGothic" panose="020B0600070205080204" pitchFamily="34" charset="-128"/>
        <a:cs typeface="+mn-cs"/>
      </a:defRPr>
    </a:lvl4pPr>
    <a:lvl5pPr marL="4875213" indent="-3046413" algn="l" defTabSz="2436813" rtl="0" eaLnBrk="0" fontAlgn="base" hangingPunct="0">
      <a:spcBef>
        <a:spcPct val="0"/>
      </a:spcBef>
      <a:spcAft>
        <a:spcPct val="0"/>
      </a:spcAft>
      <a:defRPr sz="48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48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48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48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48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4320">
          <p15:clr>
            <a:srgbClr val="A4A3A4"/>
          </p15:clr>
        </p15:guide>
        <p15:guide id="2" orient="horz" pos="560">
          <p15:clr>
            <a:srgbClr val="A4A3A4"/>
          </p15:clr>
        </p15:guide>
        <p15:guide id="3" orient="horz" pos="8088">
          <p15:clr>
            <a:srgbClr val="A4A3A4"/>
          </p15:clr>
        </p15:guide>
        <p15:guide id="4" orient="horz" pos="2304">
          <p15:clr>
            <a:srgbClr val="A4A3A4"/>
          </p15:clr>
        </p15:guide>
        <p15:guide id="5" orient="horz" pos="1808">
          <p15:clr>
            <a:srgbClr val="A4A3A4"/>
          </p15:clr>
        </p15:guide>
        <p15:guide id="6" orient="horz" pos="7739">
          <p15:clr>
            <a:srgbClr val="A4A3A4"/>
          </p15:clr>
        </p15:guide>
        <p15:guide id="7" pos="7681">
          <p15:clr>
            <a:srgbClr val="A4A3A4"/>
          </p15:clr>
        </p15:guide>
        <p15:guide id="8" pos="7828">
          <p15:clr>
            <a:srgbClr val="A4A3A4"/>
          </p15:clr>
        </p15:guide>
        <p15:guide id="9" pos="7534">
          <p15:clr>
            <a:srgbClr val="A4A3A4"/>
          </p15:clr>
        </p15:guide>
        <p15:guide id="10" pos="928">
          <p15:clr>
            <a:srgbClr val="A4A3A4"/>
          </p15:clr>
        </p15:guide>
        <p15:guide id="11" pos="14429">
          <p15:clr>
            <a:srgbClr val="A4A3A4"/>
          </p15:clr>
        </p15:guide>
        <p15:guide id="12" pos="60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7FC2"/>
    <a:srgbClr val="7C7C7C"/>
    <a:srgbClr val="333333"/>
    <a:srgbClr val="F5CB2D"/>
    <a:srgbClr val="6B7592"/>
    <a:srgbClr val="3D6FB6"/>
    <a:srgbClr val="EFEFEF"/>
    <a:srgbClr val="6193CD"/>
    <a:srgbClr val="339933"/>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55" autoAdjust="0"/>
    <p:restoredTop sz="94641" autoAdjust="0"/>
  </p:normalViewPr>
  <p:slideViewPr>
    <p:cSldViewPr snapToGrid="0" snapToObjects="1">
      <p:cViewPr varScale="1">
        <p:scale>
          <a:sx n="41" d="100"/>
          <a:sy n="41" d="100"/>
        </p:scale>
        <p:origin x="600" y="58"/>
      </p:cViewPr>
      <p:guideLst>
        <p:guide orient="horz" pos="4320"/>
        <p:guide orient="horz" pos="560"/>
        <p:guide orient="horz" pos="8088"/>
        <p:guide orient="horz" pos="2304"/>
        <p:guide orient="horz" pos="1808"/>
        <p:guide orient="horz" pos="7739"/>
        <p:guide pos="7681"/>
        <p:guide pos="7828"/>
        <p:guide pos="7534"/>
        <p:guide pos="928"/>
        <p:guide pos="14429"/>
        <p:guide pos="608"/>
      </p:guideLst>
    </p:cSldViewPr>
  </p:slideViewPr>
  <p:outlineViewPr>
    <p:cViewPr>
      <p:scale>
        <a:sx n="33" d="100"/>
        <a:sy n="33" d="100"/>
      </p:scale>
      <p:origin x="0" y="-11424"/>
    </p:cViewPr>
    <p:sldLst>
      <p:sld r:id="rId1" collapse="1"/>
      <p:sld r:id="rId2" collapse="1"/>
      <p:sld r:id="rId3" collapse="1"/>
      <p:sld r:id="rId4" collapse="1"/>
      <p:sld r:id="rId5" collapse="1"/>
      <p:sld r:id="rId6" collapse="1"/>
      <p:sld r:id="rId7" collapse="1"/>
      <p:sld r:id="rId8" collapse="1"/>
    </p:sldLst>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93" d="100"/>
          <a:sy n="93" d="100"/>
        </p:scale>
        <p:origin x="372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3" Type="http://schemas.openxmlformats.org/officeDocument/2006/relationships/slide" Target="slides/slide4.xml"/><Relationship Id="rId7" Type="http://schemas.openxmlformats.org/officeDocument/2006/relationships/slide" Target="slides/slide8.xml"/><Relationship Id="rId2" Type="http://schemas.openxmlformats.org/officeDocument/2006/relationships/slide" Target="slides/slide3.xml"/><Relationship Id="rId1" Type="http://schemas.openxmlformats.org/officeDocument/2006/relationships/slide" Target="slides/slide1.xml"/><Relationship Id="rId6" Type="http://schemas.openxmlformats.org/officeDocument/2006/relationships/slide" Target="slides/slide7.xml"/><Relationship Id="rId5" Type="http://schemas.openxmlformats.org/officeDocument/2006/relationships/slide" Target="slides/slide6.xml"/><Relationship Id="rId4"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defTabSz="2438394" eaLnBrk="1" fontAlgn="auto" hangingPunct="1">
              <a:spcBef>
                <a:spcPts val="0"/>
              </a:spcBef>
              <a:spcAft>
                <a:spcPts val="0"/>
              </a:spcAft>
              <a:defRPr sz="1200">
                <a:latin typeface="+mn-lt"/>
                <a:ea typeface="+mn-ea"/>
                <a:cs typeface="+mn-cs"/>
              </a:defRPr>
            </a:lvl1pPr>
          </a:lstStyle>
          <a:p>
            <a:pPr>
              <a:defRPr/>
            </a:pPr>
            <a:endParaRPr lang="de-DE"/>
          </a:p>
        </p:txBody>
      </p:sp>
      <p:sp>
        <p:nvSpPr>
          <p:cNvPr id="3" name="Datumsplatzhalter 2"/>
          <p:cNvSpPr>
            <a:spLocks noGrp="1"/>
          </p:cNvSpPr>
          <p:nvPr>
            <p:ph type="dt" sz="quarter" idx="1"/>
          </p:nvPr>
        </p:nvSpPr>
        <p:spPr>
          <a:xfrm>
            <a:off x="3850443" y="0"/>
            <a:ext cx="2945659" cy="496332"/>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709DB597-9DBA-4FAC-BC14-0A5AF5B1313D}" type="datetimeFigureOut">
              <a:rPr lang="de-DE" altLang="de-DE"/>
              <a:pPr>
                <a:defRPr/>
              </a:pPr>
              <a:t>02.01.2023</a:t>
            </a:fld>
            <a:endParaRPr lang="de-DE" altLang="de-DE"/>
          </a:p>
        </p:txBody>
      </p:sp>
      <p:sp>
        <p:nvSpPr>
          <p:cNvPr id="4" name="Fußzeilenplatzhalt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defTabSz="2438394" eaLnBrk="1" fontAlgn="auto" hangingPunct="1">
              <a:spcBef>
                <a:spcPts val="0"/>
              </a:spcBef>
              <a:spcAft>
                <a:spcPts val="0"/>
              </a:spcAft>
              <a:defRPr sz="1200">
                <a:latin typeface="+mn-lt"/>
                <a:ea typeface="+mn-ea"/>
                <a:cs typeface="+mn-cs"/>
              </a:defRPr>
            </a:lvl1pPr>
          </a:lstStyle>
          <a:p>
            <a:pPr>
              <a:defRPr/>
            </a:pPr>
            <a:endParaRPr lang="de-DE"/>
          </a:p>
        </p:txBody>
      </p:sp>
      <p:sp>
        <p:nvSpPr>
          <p:cNvPr id="5" name="Foliennummernplatzhalter 4"/>
          <p:cNvSpPr>
            <a:spLocks noGrp="1"/>
          </p:cNvSpPr>
          <p:nvPr>
            <p:ph type="sldNum" sz="quarter" idx="3"/>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C9EAA753-CC57-4159-AB74-E2A3157926F2}" type="slidenum">
              <a:rPr lang="de-DE" altLang="de-DE"/>
              <a:pPr>
                <a:defRPr/>
              </a:pPr>
              <a:t>‹Nr.›</a:t>
            </a:fld>
            <a:endParaRPr lang="de-DE" altLang="de-DE"/>
          </a:p>
        </p:txBody>
      </p:sp>
    </p:spTree>
    <p:extLst>
      <p:ext uri="{BB962C8B-B14F-4D97-AF65-F5344CB8AC3E}">
        <p14:creationId xmlns:p14="http://schemas.microsoft.com/office/powerpoint/2010/main" val="1660817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defTabSz="2438394" eaLnBrk="1" fontAlgn="auto" hangingPunct="1">
              <a:spcBef>
                <a:spcPts val="0"/>
              </a:spcBef>
              <a:spcAft>
                <a:spcPts val="0"/>
              </a:spcAft>
              <a:defRPr sz="1200">
                <a:latin typeface="+mn-lt"/>
                <a:ea typeface="+mn-ea"/>
                <a:cs typeface="+mn-cs"/>
              </a:defRPr>
            </a:lvl1pPr>
          </a:lstStyle>
          <a:p>
            <a:pPr>
              <a:defRPr/>
            </a:pPr>
            <a:endParaRPr lang="de-DE"/>
          </a:p>
        </p:txBody>
      </p:sp>
      <p:sp>
        <p:nvSpPr>
          <p:cNvPr id="3" name="Datumsplatzhalter 2"/>
          <p:cNvSpPr>
            <a:spLocks noGrp="1"/>
          </p:cNvSpPr>
          <p:nvPr>
            <p:ph type="dt" idx="1"/>
          </p:nvPr>
        </p:nvSpPr>
        <p:spPr>
          <a:xfrm>
            <a:off x="3850443" y="0"/>
            <a:ext cx="2945659" cy="496332"/>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2475E588-328A-40BA-9C27-B1965E98190C}" type="datetimeFigureOut">
              <a:rPr lang="de-DE" altLang="de-DE"/>
              <a:pPr>
                <a:defRPr/>
              </a:pPr>
              <a:t>02.01.2023</a:t>
            </a:fld>
            <a:endParaRPr lang="de-DE" altLang="de-DE"/>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79768" y="4715153"/>
            <a:ext cx="5438140" cy="4466987"/>
          </a:xfrm>
          <a:prstGeom prst="rect">
            <a:avLst/>
          </a:prstGeom>
        </p:spPr>
        <p:txBody>
          <a:bodyPr vert="horz" wrap="square" lIns="91440" tIns="45720" rIns="91440" bIns="45720" numCol="1" anchor="t" anchorCtr="0" compatLnSpc="1">
            <a:prstTxWarp prst="textNoShape">
              <a:avLst/>
            </a:prstTxWarp>
          </a:bodyPr>
          <a:lstStyle/>
          <a:p>
            <a:pPr lvl="0"/>
            <a:r>
              <a:rPr lang="de-DE" altLang="de-DE" noProof="0"/>
              <a:t>Textmasterformat bearbeiten</a:t>
            </a:r>
          </a:p>
          <a:p>
            <a:pPr lvl="1"/>
            <a:r>
              <a:rPr lang="de-DE" altLang="de-DE" noProof="0"/>
              <a:t>Zweite Ebene</a:t>
            </a:r>
          </a:p>
          <a:p>
            <a:pPr lvl="2"/>
            <a:r>
              <a:rPr lang="de-DE" altLang="de-DE" noProof="0"/>
              <a:t>Dritte Ebene</a:t>
            </a:r>
          </a:p>
          <a:p>
            <a:pPr lvl="3"/>
            <a:r>
              <a:rPr lang="de-DE" altLang="de-DE" noProof="0"/>
              <a:t>Vierte Ebene</a:t>
            </a:r>
          </a:p>
          <a:p>
            <a:pPr lvl="4"/>
            <a:r>
              <a:rPr lang="de-DE" altLang="de-DE" noProof="0"/>
              <a:t>Fünfte Ebene</a:t>
            </a:r>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defTabSz="2438394" eaLnBrk="1" fontAlgn="auto" hangingPunct="1">
              <a:spcBef>
                <a:spcPts val="0"/>
              </a:spcBef>
              <a:spcAft>
                <a:spcPts val="0"/>
              </a:spcAft>
              <a:defRPr sz="1200">
                <a:latin typeface="+mn-lt"/>
                <a:ea typeface="+mn-ea"/>
                <a:cs typeface="+mn-cs"/>
              </a:defRPr>
            </a:lvl1pPr>
          </a:lstStyle>
          <a:p>
            <a:pPr>
              <a:defRPr/>
            </a:pPr>
            <a:endParaRPr lang="de-DE"/>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52E1E635-F649-45C5-8EE4-7C4320A385A7}" type="slidenum">
              <a:rPr lang="de-DE" altLang="de-DE"/>
              <a:pPr>
                <a:defRPr/>
              </a:pPr>
              <a:t>‹Nr.›</a:t>
            </a:fld>
            <a:endParaRPr lang="de-DE" altLang="de-DE"/>
          </a:p>
        </p:txBody>
      </p:sp>
    </p:spTree>
    <p:extLst>
      <p:ext uri="{BB962C8B-B14F-4D97-AF65-F5344CB8AC3E}">
        <p14:creationId xmlns:p14="http://schemas.microsoft.com/office/powerpoint/2010/main" val="3212321168"/>
      </p:ext>
    </p:extLst>
  </p:cSld>
  <p:clrMap bg1="lt1" tx1="dk1" bg2="lt2" tx2="dk2" accent1="accent1" accent2="accent2" accent3="accent3" accent4="accent4" accent5="accent5" accent6="accent6" hlink="hlink" folHlink="folHlink"/>
  <p:notesStyle>
    <a:lvl1pPr algn="l" defTabSz="2436813" rtl="0" eaLnBrk="0" fontAlgn="base" hangingPunct="0">
      <a:spcBef>
        <a:spcPct val="30000"/>
      </a:spcBef>
      <a:spcAft>
        <a:spcPct val="0"/>
      </a:spcAft>
      <a:defRPr sz="3200" kern="1200">
        <a:solidFill>
          <a:schemeClr val="tx1"/>
        </a:solidFill>
        <a:latin typeface="+mn-lt"/>
        <a:ea typeface="MS PGothic" panose="020B0600070205080204" pitchFamily="34" charset="-128"/>
        <a:cs typeface="ＭＳ Ｐゴシック" charset="0"/>
      </a:defRPr>
    </a:lvl1pPr>
    <a:lvl2pPr marL="1219200" algn="l" defTabSz="2436813" rtl="0" eaLnBrk="0" fontAlgn="base" hangingPunct="0">
      <a:spcBef>
        <a:spcPct val="30000"/>
      </a:spcBef>
      <a:spcAft>
        <a:spcPct val="0"/>
      </a:spcAft>
      <a:defRPr sz="3200" kern="1200">
        <a:solidFill>
          <a:schemeClr val="tx1"/>
        </a:solidFill>
        <a:latin typeface="+mn-lt"/>
        <a:ea typeface="MS PGothic" panose="020B0600070205080204" pitchFamily="34" charset="-128"/>
        <a:cs typeface="+mn-cs"/>
      </a:defRPr>
    </a:lvl2pPr>
    <a:lvl3pPr marL="2436813" algn="l" defTabSz="2436813" rtl="0" eaLnBrk="0" fontAlgn="base" hangingPunct="0">
      <a:spcBef>
        <a:spcPct val="30000"/>
      </a:spcBef>
      <a:spcAft>
        <a:spcPct val="0"/>
      </a:spcAft>
      <a:defRPr sz="3200" kern="1200">
        <a:solidFill>
          <a:schemeClr val="tx1"/>
        </a:solidFill>
        <a:latin typeface="+mn-lt"/>
        <a:ea typeface="MS PGothic" panose="020B0600070205080204" pitchFamily="34" charset="-128"/>
        <a:cs typeface="+mn-cs"/>
      </a:defRPr>
    </a:lvl3pPr>
    <a:lvl4pPr marL="3656013" algn="l" defTabSz="2436813" rtl="0" eaLnBrk="0" fontAlgn="base" hangingPunct="0">
      <a:spcBef>
        <a:spcPct val="30000"/>
      </a:spcBef>
      <a:spcAft>
        <a:spcPct val="0"/>
      </a:spcAft>
      <a:defRPr sz="3200" kern="1200">
        <a:solidFill>
          <a:schemeClr val="tx1"/>
        </a:solidFill>
        <a:latin typeface="+mn-lt"/>
        <a:ea typeface="MS PGothic" panose="020B0600070205080204" pitchFamily="34" charset="-128"/>
        <a:cs typeface="+mn-cs"/>
      </a:defRPr>
    </a:lvl4pPr>
    <a:lvl5pPr marL="4875213" algn="l" defTabSz="2436813" rtl="0" eaLnBrk="0" fontAlgn="base" hangingPunct="0">
      <a:spcBef>
        <a:spcPct val="30000"/>
      </a:spcBef>
      <a:spcAft>
        <a:spcPct val="0"/>
      </a:spcAft>
      <a:defRPr sz="3200" kern="1200">
        <a:solidFill>
          <a:schemeClr val="tx1"/>
        </a:solidFill>
        <a:latin typeface="+mn-lt"/>
        <a:ea typeface="MS PGothic" panose="020B0600070205080204" pitchFamily="34" charset="-128"/>
        <a:cs typeface="+mn-cs"/>
      </a:defRPr>
    </a:lvl5pPr>
    <a:lvl6pPr marL="6095987" algn="l" defTabSz="2438394" rtl="0" eaLnBrk="1" latinLnBrk="0" hangingPunct="1">
      <a:defRPr sz="3200" kern="1200">
        <a:solidFill>
          <a:schemeClr val="tx1"/>
        </a:solidFill>
        <a:latin typeface="+mn-lt"/>
        <a:ea typeface="+mn-ea"/>
        <a:cs typeface="+mn-cs"/>
      </a:defRPr>
    </a:lvl6pPr>
    <a:lvl7pPr marL="7315184" algn="l" defTabSz="2438394" rtl="0" eaLnBrk="1" latinLnBrk="0" hangingPunct="1">
      <a:defRPr sz="3200" kern="1200">
        <a:solidFill>
          <a:schemeClr val="tx1"/>
        </a:solidFill>
        <a:latin typeface="+mn-lt"/>
        <a:ea typeface="+mn-ea"/>
        <a:cs typeface="+mn-cs"/>
      </a:defRPr>
    </a:lvl7pPr>
    <a:lvl8pPr marL="8534381" algn="l" defTabSz="2438394" rtl="0" eaLnBrk="1" latinLnBrk="0" hangingPunct="1">
      <a:defRPr sz="3200" kern="1200">
        <a:solidFill>
          <a:schemeClr val="tx1"/>
        </a:solidFill>
        <a:latin typeface="+mn-lt"/>
        <a:ea typeface="+mn-ea"/>
        <a:cs typeface="+mn-cs"/>
      </a:defRPr>
    </a:lvl8pPr>
    <a:lvl9pPr marL="9753578" algn="l" defTabSz="2438394" rtl="0" eaLnBrk="1" latinLnBrk="0" hangingPunct="1">
      <a:defRPr sz="3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52E1E635-F649-45C5-8EE4-7C4320A385A7}" type="slidenum">
              <a:rPr lang="de-DE" altLang="de-DE" smtClean="0"/>
              <a:pPr>
                <a:defRPr/>
              </a:pPr>
              <a:t>1</a:t>
            </a:fld>
            <a:endParaRPr lang="de-DE" altLang="de-DE" dirty="0"/>
          </a:p>
        </p:txBody>
      </p:sp>
    </p:spTree>
    <p:extLst>
      <p:ext uri="{BB962C8B-B14F-4D97-AF65-F5344CB8AC3E}">
        <p14:creationId xmlns:p14="http://schemas.microsoft.com/office/powerpoint/2010/main" val="17443778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2" name="Rechteck 1"/>
          <p:cNvSpPr/>
          <p:nvPr userDrawn="1"/>
        </p:nvSpPr>
        <p:spPr>
          <a:xfrm>
            <a:off x="-25400" y="5173663"/>
            <a:ext cx="24412575" cy="8542337"/>
          </a:xfrm>
          <a:prstGeom prst="rect">
            <a:avLst/>
          </a:prstGeom>
          <a:solidFill>
            <a:srgbClr val="3759A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p>
        </p:txBody>
      </p:sp>
      <p:pic>
        <p:nvPicPr>
          <p:cNvPr id="3" name="Bild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362363" y="1538288"/>
            <a:ext cx="6375400"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Bild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50" y="5175250"/>
            <a:ext cx="3121025" cy="852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7827272"/>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4" name="Textfeld 3"/>
          <p:cNvSpPr txBox="1">
            <a:spLocks noChangeArrowheads="1"/>
          </p:cNvSpPr>
          <p:nvPr userDrawn="1"/>
        </p:nvSpPr>
        <p:spPr bwMode="auto">
          <a:xfrm>
            <a:off x="1136650" y="1820863"/>
            <a:ext cx="184150" cy="831850"/>
          </a:xfrm>
          <a:prstGeom prst="rect">
            <a:avLst/>
          </a:prstGeom>
          <a:noFill/>
          <a:ln>
            <a:noFill/>
          </a:ln>
        </p:spPr>
        <p:txBody>
          <a:bodyPr wrap="none">
            <a:spAutoFit/>
          </a:bodyPr>
          <a:lstStyle>
            <a:lvl1pPr eaLnBrk="0" hangingPunct="0">
              <a:defRPr sz="4800">
                <a:solidFill>
                  <a:schemeClr val="tx1"/>
                </a:solidFill>
                <a:latin typeface="Arial" charset="0"/>
                <a:ea typeface="ＭＳ Ｐゴシック" charset="0"/>
                <a:cs typeface="ＭＳ Ｐゴシック" charset="0"/>
              </a:defRPr>
            </a:lvl1pPr>
            <a:lvl2pPr marL="742950" indent="-285750" eaLnBrk="0" hangingPunct="0">
              <a:defRPr sz="4800">
                <a:solidFill>
                  <a:schemeClr val="tx1"/>
                </a:solidFill>
                <a:latin typeface="Arial" charset="0"/>
                <a:ea typeface="ＭＳ Ｐゴシック" charset="0"/>
              </a:defRPr>
            </a:lvl2pPr>
            <a:lvl3pPr marL="1143000" indent="-228600" eaLnBrk="0" hangingPunct="0">
              <a:defRPr sz="4800">
                <a:solidFill>
                  <a:schemeClr val="tx1"/>
                </a:solidFill>
                <a:latin typeface="Arial" charset="0"/>
                <a:ea typeface="ＭＳ Ｐゴシック" charset="0"/>
              </a:defRPr>
            </a:lvl3pPr>
            <a:lvl4pPr marL="1600200" indent="-228600" eaLnBrk="0" hangingPunct="0">
              <a:defRPr sz="4800">
                <a:solidFill>
                  <a:schemeClr val="tx1"/>
                </a:solidFill>
                <a:latin typeface="Arial" charset="0"/>
                <a:ea typeface="ＭＳ Ｐゴシック" charset="0"/>
              </a:defRPr>
            </a:lvl4pPr>
            <a:lvl5pPr marL="2057400" indent="-228600" eaLnBrk="0" hangingPunct="0">
              <a:defRPr sz="4800">
                <a:solidFill>
                  <a:schemeClr val="tx1"/>
                </a:solidFill>
                <a:latin typeface="Arial" charset="0"/>
                <a:ea typeface="ＭＳ Ｐゴシック" charset="0"/>
              </a:defRPr>
            </a:lvl5pPr>
            <a:lvl6pPr marL="2514600" indent="-228600" defTabSz="2436813" eaLnBrk="0" fontAlgn="base" hangingPunct="0">
              <a:spcBef>
                <a:spcPct val="0"/>
              </a:spcBef>
              <a:spcAft>
                <a:spcPct val="0"/>
              </a:spcAft>
              <a:defRPr sz="4800">
                <a:solidFill>
                  <a:schemeClr val="tx1"/>
                </a:solidFill>
                <a:latin typeface="Arial" charset="0"/>
                <a:ea typeface="ＭＳ Ｐゴシック" charset="0"/>
              </a:defRPr>
            </a:lvl6pPr>
            <a:lvl7pPr marL="2971800" indent="-228600" defTabSz="2436813" eaLnBrk="0" fontAlgn="base" hangingPunct="0">
              <a:spcBef>
                <a:spcPct val="0"/>
              </a:spcBef>
              <a:spcAft>
                <a:spcPct val="0"/>
              </a:spcAft>
              <a:defRPr sz="4800">
                <a:solidFill>
                  <a:schemeClr val="tx1"/>
                </a:solidFill>
                <a:latin typeface="Arial" charset="0"/>
                <a:ea typeface="ＭＳ Ｐゴシック" charset="0"/>
              </a:defRPr>
            </a:lvl7pPr>
            <a:lvl8pPr marL="3429000" indent="-228600" defTabSz="2436813" eaLnBrk="0" fontAlgn="base" hangingPunct="0">
              <a:spcBef>
                <a:spcPct val="0"/>
              </a:spcBef>
              <a:spcAft>
                <a:spcPct val="0"/>
              </a:spcAft>
              <a:defRPr sz="4800">
                <a:solidFill>
                  <a:schemeClr val="tx1"/>
                </a:solidFill>
                <a:latin typeface="Arial" charset="0"/>
                <a:ea typeface="ＭＳ Ｐゴシック" charset="0"/>
              </a:defRPr>
            </a:lvl8pPr>
            <a:lvl9pPr marL="3886200" indent="-228600" defTabSz="2436813" eaLnBrk="0" fontAlgn="base" hangingPunct="0">
              <a:spcBef>
                <a:spcPct val="0"/>
              </a:spcBef>
              <a:spcAft>
                <a:spcPct val="0"/>
              </a:spcAft>
              <a:defRPr sz="4800">
                <a:solidFill>
                  <a:schemeClr val="tx1"/>
                </a:solidFill>
                <a:latin typeface="Arial" charset="0"/>
                <a:ea typeface="ＭＳ Ｐゴシック" charset="0"/>
              </a:defRPr>
            </a:lvl9pPr>
          </a:lstStyle>
          <a:p>
            <a:pPr eaLnBrk="1" hangingPunct="1">
              <a:defRPr/>
            </a:pPr>
            <a:endParaRPr lang="de-DE"/>
          </a:p>
        </p:txBody>
      </p:sp>
      <p:sp>
        <p:nvSpPr>
          <p:cNvPr id="2" name="Titel 1"/>
          <p:cNvSpPr>
            <a:spLocks noGrp="1"/>
          </p:cNvSpPr>
          <p:nvPr>
            <p:ph type="title"/>
          </p:nvPr>
        </p:nvSpPr>
        <p:spPr/>
        <p:txBody>
          <a:bodyPr/>
          <a:lstStyle/>
          <a:p>
            <a:r>
              <a:rPr lang="de-DE" dirty="0"/>
              <a:t>Titelmasterformat durch Klicken bearbeiten</a:t>
            </a:r>
          </a:p>
        </p:txBody>
      </p:sp>
      <p:sp>
        <p:nvSpPr>
          <p:cNvPr id="3" name="Inhaltsplatzhalter 2"/>
          <p:cNvSpPr>
            <a:spLocks noGrp="1"/>
          </p:cNvSpPr>
          <p:nvPr>
            <p:ph idx="1"/>
          </p:nvPr>
        </p:nvSpPr>
        <p:spPr/>
        <p:txBody>
          <a:bodyPr/>
          <a:lstStyle>
            <a:lvl1pPr marL="685800" indent="-685800">
              <a:buClr>
                <a:srgbClr val="537FC2"/>
              </a:buClr>
              <a:buFont typeface="Arial"/>
              <a:buChar char="•"/>
              <a:defRPr/>
            </a:lvl1pPr>
            <a:lvl2pPr marL="1282700" indent="-571500">
              <a:buClr>
                <a:srgbClr val="537FC2"/>
              </a:buClr>
              <a:buFont typeface="Arial"/>
              <a:buChar char="•"/>
              <a:defRPr sz="4300"/>
            </a:lvl2pPr>
            <a:lvl3pPr marL="2009775" indent="-571500">
              <a:buClr>
                <a:srgbClr val="537FC2"/>
              </a:buClr>
              <a:buFont typeface="Arial"/>
              <a:buChar char="•"/>
              <a:defRPr/>
            </a:lvl3pPr>
            <a:lvl4pPr marL="2720975" indent="-571500">
              <a:buClr>
                <a:srgbClr val="537FC2"/>
              </a:buClr>
              <a:buFont typeface="Arial"/>
              <a:buChar char="•"/>
              <a:defRPr/>
            </a:lvl4pPr>
            <a:lvl5pPr marL="3432175" indent="-571500">
              <a:buClr>
                <a:srgbClr val="537FC2"/>
              </a:buClr>
              <a:buFont typeface="Arial"/>
              <a:buChar char="•"/>
              <a:defRPr sz="40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472696873"/>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Tree>
    <p:extLst>
      <p:ext uri="{BB962C8B-B14F-4D97-AF65-F5344CB8AC3E}">
        <p14:creationId xmlns:p14="http://schemas.microsoft.com/office/powerpoint/2010/main" val="3148106213"/>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5358267"/>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Abgerundetes Rechteck 14"/>
          <p:cNvSpPr/>
          <p:nvPr userDrawn="1"/>
        </p:nvSpPr>
        <p:spPr>
          <a:xfrm>
            <a:off x="0" y="0"/>
            <a:ext cx="24387175" cy="2624138"/>
          </a:xfrm>
          <a:prstGeom prst="roundRect">
            <a:avLst>
              <a:gd name="adj" fmla="val 0"/>
            </a:avLst>
          </a:prstGeom>
          <a:solidFill>
            <a:srgbClr val="537FC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43839" tIns="121921" rIns="243839" bIns="121921" anchor="ctr"/>
          <a:lstStyle/>
          <a:p>
            <a:pPr algn="ctr" defTabSz="2438394" eaLnBrk="1" fontAlgn="auto" hangingPunct="1">
              <a:spcBef>
                <a:spcPts val="0"/>
              </a:spcBef>
              <a:spcAft>
                <a:spcPts val="0"/>
              </a:spcAft>
              <a:defRPr/>
            </a:pPr>
            <a:endParaRPr lang="de-DE"/>
          </a:p>
        </p:txBody>
      </p:sp>
      <p:sp>
        <p:nvSpPr>
          <p:cNvPr id="1027" name="Titelplatzhalter 1"/>
          <p:cNvSpPr>
            <a:spLocks noGrp="1"/>
          </p:cNvSpPr>
          <p:nvPr>
            <p:ph type="title"/>
          </p:nvPr>
        </p:nvSpPr>
        <p:spPr bwMode="auto">
          <a:xfrm>
            <a:off x="1473200" y="314325"/>
            <a:ext cx="21415375"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de-DE" altLang="de-DE"/>
              <a:t>Titelmasterformat durch Klicken bearbeiten</a:t>
            </a:r>
          </a:p>
        </p:txBody>
      </p:sp>
      <p:sp>
        <p:nvSpPr>
          <p:cNvPr id="1028" name="Textplatzhalter 2"/>
          <p:cNvSpPr>
            <a:spLocks noGrp="1"/>
          </p:cNvSpPr>
          <p:nvPr>
            <p:ph type="body" idx="1"/>
          </p:nvPr>
        </p:nvSpPr>
        <p:spPr bwMode="auto">
          <a:xfrm>
            <a:off x="1473200" y="3651250"/>
            <a:ext cx="21432838" cy="860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a:t>Textmasterformat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Tree>
  </p:cSld>
  <p:clrMap bg1="lt1" tx1="dk1" bg2="lt2" tx2="dk2" accent1="accent1" accent2="accent2" accent3="accent3" accent4="accent4" accent5="accent5" accent6="accent6" hlink="hlink" folHlink="folHlink"/>
  <p:sldLayoutIdLst>
    <p:sldLayoutId id="2147483885" r:id="rId1"/>
    <p:sldLayoutId id="2147483886" r:id="rId2"/>
    <p:sldLayoutId id="2147483884" r:id="rId3"/>
    <p:sldLayoutId id="2147483887" r:id="rId4"/>
  </p:sldLayoutIdLst>
  <p:transition>
    <p:wipe dir="r"/>
  </p:transition>
  <p:hf hdr="0"/>
  <p:txStyles>
    <p:titleStyle>
      <a:lvl1pPr algn="l" defTabSz="2436813" rtl="0" eaLnBrk="0" fontAlgn="base" hangingPunct="0">
        <a:spcBef>
          <a:spcPct val="0"/>
        </a:spcBef>
        <a:spcAft>
          <a:spcPct val="0"/>
        </a:spcAft>
        <a:defRPr sz="6700" kern="1200">
          <a:solidFill>
            <a:schemeClr val="bg1"/>
          </a:solidFill>
          <a:latin typeface="Calibri Light"/>
          <a:ea typeface="MS PGothic" panose="020B0600070205080204" pitchFamily="34" charset="-128"/>
          <a:cs typeface="Calibri Light"/>
        </a:defRPr>
      </a:lvl1pPr>
      <a:lvl2pPr algn="l" defTabSz="2436813" rtl="0" eaLnBrk="0" fontAlgn="base" hangingPunct="0">
        <a:spcBef>
          <a:spcPct val="0"/>
        </a:spcBef>
        <a:spcAft>
          <a:spcPct val="0"/>
        </a:spcAft>
        <a:defRPr sz="6700">
          <a:solidFill>
            <a:schemeClr val="bg1"/>
          </a:solidFill>
          <a:latin typeface="Calibri Light" charset="0"/>
          <a:ea typeface="MS PGothic" panose="020B0600070205080204" pitchFamily="34" charset="-128"/>
          <a:cs typeface="Calibri Light" panose="020F0302020204030204" pitchFamily="34" charset="0"/>
        </a:defRPr>
      </a:lvl2pPr>
      <a:lvl3pPr algn="l" defTabSz="2436813" rtl="0" eaLnBrk="0" fontAlgn="base" hangingPunct="0">
        <a:spcBef>
          <a:spcPct val="0"/>
        </a:spcBef>
        <a:spcAft>
          <a:spcPct val="0"/>
        </a:spcAft>
        <a:defRPr sz="6700">
          <a:solidFill>
            <a:schemeClr val="bg1"/>
          </a:solidFill>
          <a:latin typeface="Calibri Light" charset="0"/>
          <a:ea typeface="MS PGothic" panose="020B0600070205080204" pitchFamily="34" charset="-128"/>
          <a:cs typeface="Calibri Light" panose="020F0302020204030204" pitchFamily="34" charset="0"/>
        </a:defRPr>
      </a:lvl3pPr>
      <a:lvl4pPr algn="l" defTabSz="2436813" rtl="0" eaLnBrk="0" fontAlgn="base" hangingPunct="0">
        <a:spcBef>
          <a:spcPct val="0"/>
        </a:spcBef>
        <a:spcAft>
          <a:spcPct val="0"/>
        </a:spcAft>
        <a:defRPr sz="6700">
          <a:solidFill>
            <a:schemeClr val="bg1"/>
          </a:solidFill>
          <a:latin typeface="Calibri Light" charset="0"/>
          <a:ea typeface="MS PGothic" panose="020B0600070205080204" pitchFamily="34" charset="-128"/>
          <a:cs typeface="Calibri Light" panose="020F0302020204030204" pitchFamily="34" charset="0"/>
        </a:defRPr>
      </a:lvl4pPr>
      <a:lvl5pPr algn="l" defTabSz="2436813" rtl="0" eaLnBrk="0" fontAlgn="base" hangingPunct="0">
        <a:spcBef>
          <a:spcPct val="0"/>
        </a:spcBef>
        <a:spcAft>
          <a:spcPct val="0"/>
        </a:spcAft>
        <a:defRPr sz="6700">
          <a:solidFill>
            <a:schemeClr val="bg1"/>
          </a:solidFill>
          <a:latin typeface="Calibri Light" charset="0"/>
          <a:ea typeface="MS PGothic" panose="020B0600070205080204" pitchFamily="34" charset="-128"/>
          <a:cs typeface="Calibri Light" panose="020F0302020204030204" pitchFamily="34" charset="0"/>
        </a:defRPr>
      </a:lvl5pPr>
      <a:lvl6pPr marL="457200" algn="l" defTabSz="2436813" rtl="0" fontAlgn="base">
        <a:spcBef>
          <a:spcPct val="0"/>
        </a:spcBef>
        <a:spcAft>
          <a:spcPct val="0"/>
        </a:spcAft>
        <a:defRPr sz="6700">
          <a:solidFill>
            <a:schemeClr val="tx2"/>
          </a:solidFill>
          <a:latin typeface="Calibri Light" charset="0"/>
          <a:ea typeface="ＭＳ Ｐゴシック" charset="0"/>
        </a:defRPr>
      </a:lvl6pPr>
      <a:lvl7pPr marL="914400" algn="l" defTabSz="2436813" rtl="0" fontAlgn="base">
        <a:spcBef>
          <a:spcPct val="0"/>
        </a:spcBef>
        <a:spcAft>
          <a:spcPct val="0"/>
        </a:spcAft>
        <a:defRPr sz="6700">
          <a:solidFill>
            <a:schemeClr val="tx2"/>
          </a:solidFill>
          <a:latin typeface="Calibri Light" charset="0"/>
          <a:ea typeface="ＭＳ Ｐゴシック" charset="0"/>
        </a:defRPr>
      </a:lvl7pPr>
      <a:lvl8pPr marL="1371600" algn="l" defTabSz="2436813" rtl="0" fontAlgn="base">
        <a:spcBef>
          <a:spcPct val="0"/>
        </a:spcBef>
        <a:spcAft>
          <a:spcPct val="0"/>
        </a:spcAft>
        <a:defRPr sz="6700">
          <a:solidFill>
            <a:schemeClr val="tx2"/>
          </a:solidFill>
          <a:latin typeface="Calibri Light" charset="0"/>
          <a:ea typeface="ＭＳ Ｐゴシック" charset="0"/>
        </a:defRPr>
      </a:lvl8pPr>
      <a:lvl9pPr marL="1828800" algn="l" defTabSz="2436813" rtl="0" fontAlgn="base">
        <a:spcBef>
          <a:spcPct val="0"/>
        </a:spcBef>
        <a:spcAft>
          <a:spcPct val="0"/>
        </a:spcAft>
        <a:defRPr sz="6700">
          <a:solidFill>
            <a:schemeClr val="tx2"/>
          </a:solidFill>
          <a:latin typeface="Calibri Light" charset="0"/>
          <a:ea typeface="ＭＳ Ｐゴシック" charset="0"/>
        </a:defRPr>
      </a:lvl9pPr>
    </p:titleStyle>
    <p:bodyStyle>
      <a:lvl1pPr marL="709613" indent="-709613" algn="l" defTabSz="2436813" rtl="0" eaLnBrk="0" fontAlgn="base" hangingPunct="0">
        <a:spcBef>
          <a:spcPct val="20000"/>
        </a:spcBef>
        <a:spcAft>
          <a:spcPct val="0"/>
        </a:spcAft>
        <a:buClr>
          <a:srgbClr val="537FC2"/>
        </a:buClr>
        <a:buFont typeface="Arial" panose="020B0604020202020204" pitchFamily="34" charset="0"/>
        <a:buChar char="•"/>
        <a:defRPr sz="4500" kern="1200">
          <a:solidFill>
            <a:schemeClr val="tx2"/>
          </a:solidFill>
          <a:latin typeface="Calibri"/>
          <a:ea typeface="MS PGothic" panose="020B0600070205080204" pitchFamily="34" charset="-128"/>
          <a:cs typeface="Calibri"/>
        </a:defRPr>
      </a:lvl1pPr>
      <a:lvl2pPr marL="1438275" indent="-727075" algn="l" defTabSz="2436813" rtl="0" eaLnBrk="0" fontAlgn="base" hangingPunct="0">
        <a:spcBef>
          <a:spcPct val="20000"/>
        </a:spcBef>
        <a:spcAft>
          <a:spcPct val="0"/>
        </a:spcAft>
        <a:buClr>
          <a:srgbClr val="537FC2"/>
        </a:buClr>
        <a:buFont typeface="Arial" panose="020B0604020202020204" pitchFamily="34" charset="0"/>
        <a:buChar char="•"/>
        <a:defRPr sz="4800" kern="1200">
          <a:solidFill>
            <a:schemeClr val="tx2"/>
          </a:solidFill>
          <a:latin typeface="Calibri"/>
          <a:ea typeface="MS PGothic" panose="020B0600070205080204" pitchFamily="34" charset="-128"/>
          <a:cs typeface="Calibri"/>
        </a:defRPr>
      </a:lvl2pPr>
      <a:lvl3pPr marL="1920875" indent="-482600" algn="l" defTabSz="2436813" rtl="0" eaLnBrk="0" fontAlgn="base" hangingPunct="0">
        <a:spcBef>
          <a:spcPct val="20000"/>
        </a:spcBef>
        <a:spcAft>
          <a:spcPct val="0"/>
        </a:spcAft>
        <a:buClr>
          <a:srgbClr val="537FC2"/>
        </a:buClr>
        <a:buFont typeface="Arial" panose="020B0604020202020204" pitchFamily="34" charset="0"/>
        <a:buChar char="•"/>
        <a:defRPr sz="4300" kern="1200">
          <a:solidFill>
            <a:schemeClr val="tx2"/>
          </a:solidFill>
          <a:latin typeface="Calibri"/>
          <a:ea typeface="MS PGothic" panose="020B0600070205080204" pitchFamily="34" charset="-128"/>
          <a:cs typeface="Calibri"/>
        </a:defRPr>
      </a:lvl3pPr>
      <a:lvl4pPr marL="2627313" indent="-477838" algn="l" defTabSz="2436813" rtl="0" eaLnBrk="0" fontAlgn="base" hangingPunct="0">
        <a:spcBef>
          <a:spcPct val="20000"/>
        </a:spcBef>
        <a:spcAft>
          <a:spcPct val="0"/>
        </a:spcAft>
        <a:buClr>
          <a:srgbClr val="537FC2"/>
        </a:buClr>
        <a:buFont typeface="Arial" panose="020B0604020202020204" pitchFamily="34" charset="0"/>
        <a:buChar char="•"/>
        <a:defRPr sz="4300" kern="1200">
          <a:solidFill>
            <a:schemeClr val="tx2"/>
          </a:solidFill>
          <a:latin typeface="Calibri"/>
          <a:ea typeface="MS PGothic" panose="020B0600070205080204" pitchFamily="34" charset="-128"/>
          <a:cs typeface="Calibri"/>
        </a:defRPr>
      </a:lvl4pPr>
      <a:lvl5pPr marL="3338513" indent="-477838" algn="l" defTabSz="2436813" rtl="0" eaLnBrk="0" fontAlgn="base" hangingPunct="0">
        <a:spcBef>
          <a:spcPct val="20000"/>
        </a:spcBef>
        <a:spcAft>
          <a:spcPct val="0"/>
        </a:spcAft>
        <a:buClr>
          <a:srgbClr val="537FC2"/>
        </a:buClr>
        <a:buFont typeface="Arial" panose="020B0604020202020204" pitchFamily="34" charset="0"/>
        <a:buChar char="•"/>
        <a:defRPr sz="4300" kern="1200">
          <a:solidFill>
            <a:schemeClr val="tx2"/>
          </a:solidFill>
          <a:latin typeface="Calibri"/>
          <a:ea typeface="MS PGothic" panose="020B0600070205080204" pitchFamily="34" charset="-128"/>
          <a:cs typeface="Calibri"/>
        </a:defRPr>
      </a:lvl5pPr>
      <a:lvl6pPr marL="6705586"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6pPr>
      <a:lvl7pPr marL="79247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7pPr>
      <a:lvl8pPr marL="91439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8pPr>
      <a:lvl9pPr marL="10363177"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9pPr>
    </p:bodyStyle>
    <p:otherStyle>
      <a:defPPr>
        <a:defRPr lang="de-DE"/>
      </a:defPPr>
      <a:lvl1pPr marL="0" algn="l" defTabSz="2438394" rtl="0" eaLnBrk="1" latinLnBrk="0" hangingPunct="1">
        <a:defRPr sz="4800" kern="1200">
          <a:solidFill>
            <a:schemeClr val="tx1"/>
          </a:solidFill>
          <a:latin typeface="+mn-lt"/>
          <a:ea typeface="+mn-ea"/>
          <a:cs typeface="+mn-cs"/>
        </a:defRPr>
      </a:lvl1pPr>
      <a:lvl2pPr marL="1219200" algn="l" defTabSz="2438394" rtl="0" eaLnBrk="1" latinLnBrk="0" hangingPunct="1">
        <a:defRPr sz="4800" kern="1200">
          <a:solidFill>
            <a:schemeClr val="tx1"/>
          </a:solidFill>
          <a:latin typeface="+mn-lt"/>
          <a:ea typeface="+mn-ea"/>
          <a:cs typeface="+mn-cs"/>
        </a:defRPr>
      </a:lvl2pPr>
      <a:lvl3pPr marL="2438394" algn="l" defTabSz="2438394" rtl="0" eaLnBrk="1" latinLnBrk="0" hangingPunct="1">
        <a:defRPr sz="4800" kern="1200">
          <a:solidFill>
            <a:schemeClr val="tx1"/>
          </a:solidFill>
          <a:latin typeface="+mn-lt"/>
          <a:ea typeface="+mn-ea"/>
          <a:cs typeface="+mn-cs"/>
        </a:defRPr>
      </a:lvl3pPr>
      <a:lvl4pPr marL="3657594" algn="l" defTabSz="2438394" rtl="0" eaLnBrk="1" latinLnBrk="0" hangingPunct="1">
        <a:defRPr sz="4800" kern="1200">
          <a:solidFill>
            <a:schemeClr val="tx1"/>
          </a:solidFill>
          <a:latin typeface="+mn-lt"/>
          <a:ea typeface="+mn-ea"/>
          <a:cs typeface="+mn-cs"/>
        </a:defRPr>
      </a:lvl4pPr>
      <a:lvl5pPr marL="4876790" algn="l" defTabSz="2438394" rtl="0" eaLnBrk="1" latinLnBrk="0" hangingPunct="1">
        <a:defRPr sz="4800" kern="1200">
          <a:solidFill>
            <a:schemeClr val="tx1"/>
          </a:solidFill>
          <a:latin typeface="+mn-lt"/>
          <a:ea typeface="+mn-ea"/>
          <a:cs typeface="+mn-cs"/>
        </a:defRPr>
      </a:lvl5pPr>
      <a:lvl6pPr marL="6095987" algn="l" defTabSz="2438394" rtl="0" eaLnBrk="1" latinLnBrk="0" hangingPunct="1">
        <a:defRPr sz="4800" kern="1200">
          <a:solidFill>
            <a:schemeClr val="tx1"/>
          </a:solidFill>
          <a:latin typeface="+mn-lt"/>
          <a:ea typeface="+mn-ea"/>
          <a:cs typeface="+mn-cs"/>
        </a:defRPr>
      </a:lvl6pPr>
      <a:lvl7pPr marL="7315184" algn="l" defTabSz="2438394" rtl="0" eaLnBrk="1" latinLnBrk="0" hangingPunct="1">
        <a:defRPr sz="4800" kern="1200">
          <a:solidFill>
            <a:schemeClr val="tx1"/>
          </a:solidFill>
          <a:latin typeface="+mn-lt"/>
          <a:ea typeface="+mn-ea"/>
          <a:cs typeface="+mn-cs"/>
        </a:defRPr>
      </a:lvl7pPr>
      <a:lvl8pPr marL="8534381" algn="l" defTabSz="2438394" rtl="0" eaLnBrk="1" latinLnBrk="0" hangingPunct="1">
        <a:defRPr sz="4800" kern="1200">
          <a:solidFill>
            <a:schemeClr val="tx1"/>
          </a:solidFill>
          <a:latin typeface="+mn-lt"/>
          <a:ea typeface="+mn-ea"/>
          <a:cs typeface="+mn-cs"/>
        </a:defRPr>
      </a:lvl8pPr>
      <a:lvl9pPr marL="9753578" algn="l" defTabSz="2438394" rtl="0" eaLnBrk="1" latinLnBrk="0" hangingPunct="1">
        <a:defRPr sz="4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tecdoc.consol.de/" TargetMode="External"/><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txBox="1">
            <a:spLocks/>
          </p:cNvSpPr>
          <p:nvPr/>
        </p:nvSpPr>
        <p:spPr bwMode="auto">
          <a:xfrm>
            <a:off x="4886793" y="5773738"/>
            <a:ext cx="1805417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537FC2"/>
              </a:buClr>
              <a:buFont typeface="Arial" panose="020B0604020202020204" pitchFamily="34" charset="0"/>
              <a:buChar char="•"/>
              <a:defRPr sz="4500">
                <a:solidFill>
                  <a:schemeClr val="tx2"/>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537FC2"/>
              </a:buClr>
              <a:buFont typeface="Arial" panose="020B0604020202020204" pitchFamily="34" charset="0"/>
              <a:buChar char="•"/>
              <a:defRPr sz="4800">
                <a:solidFill>
                  <a:schemeClr val="tx2"/>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9pPr>
          </a:lstStyle>
          <a:p>
            <a:pPr algn="r" eaLnBrk="1" hangingPunct="1">
              <a:lnSpc>
                <a:spcPts val="10000"/>
              </a:lnSpc>
              <a:spcBef>
                <a:spcPct val="0"/>
              </a:spcBef>
              <a:buClrTx/>
              <a:buFontTx/>
              <a:buNone/>
            </a:pPr>
            <a:r>
              <a:rPr lang="en-US" altLang="de-DE" sz="10000" dirty="0">
                <a:solidFill>
                  <a:schemeClr val="bg1"/>
                </a:solidFill>
                <a:latin typeface="Calibri Light" panose="020F0302020204030204" pitchFamily="34" charset="0"/>
                <a:cs typeface="Calibri Light" panose="020F0302020204030204" pitchFamily="34" charset="0"/>
              </a:rPr>
              <a:t>CM/Archive</a:t>
            </a:r>
            <a:r>
              <a:rPr lang="de-DE" altLang="de-DE" sz="10000" dirty="0">
                <a:solidFill>
                  <a:schemeClr val="bg1"/>
                </a:solidFill>
                <a:latin typeface="Calibri Light" panose="020F0302020204030204" pitchFamily="34" charset="0"/>
                <a:cs typeface="Calibri Light" panose="020F0302020204030204" pitchFamily="34" charset="0"/>
              </a:rPr>
              <a:t> </a:t>
            </a:r>
          </a:p>
        </p:txBody>
      </p:sp>
      <p:sp>
        <p:nvSpPr>
          <p:cNvPr id="7171" name="Untertitel 2"/>
          <p:cNvSpPr txBox="1">
            <a:spLocks/>
          </p:cNvSpPr>
          <p:nvPr/>
        </p:nvSpPr>
        <p:spPr bwMode="auto">
          <a:xfrm>
            <a:off x="11453813" y="9309100"/>
            <a:ext cx="11487150" cy="157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537FC2"/>
              </a:buClr>
              <a:buFont typeface="Arial" panose="020B0604020202020204" pitchFamily="34" charset="0"/>
              <a:buChar char="•"/>
              <a:defRPr sz="4500">
                <a:solidFill>
                  <a:schemeClr val="tx2"/>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537FC2"/>
              </a:buClr>
              <a:buFont typeface="Arial" panose="020B0604020202020204" pitchFamily="34" charset="0"/>
              <a:buChar char="•"/>
              <a:defRPr sz="4800">
                <a:solidFill>
                  <a:schemeClr val="tx2"/>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9pPr>
          </a:lstStyle>
          <a:p>
            <a:pPr algn="r" eaLnBrk="1" hangingPunct="1">
              <a:buClr>
                <a:schemeClr val="accent1"/>
              </a:buClr>
              <a:buFont typeface="Arial" panose="020B0604020202020204" pitchFamily="34" charset="0"/>
              <a:buNone/>
            </a:pPr>
            <a:r>
              <a:rPr lang="en-US" altLang="de-DE" sz="3800" i="1" dirty="0">
                <a:solidFill>
                  <a:schemeClr val="bg2"/>
                </a:solidFill>
              </a:rPr>
              <a:t>December 2022, Product management ConSol CM</a:t>
            </a:r>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7C5CDCB1-E09C-8F95-A2CC-F94A80D146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
            <a:ext cx="13698414" cy="13731543"/>
          </a:xfrm>
          <a:prstGeom prst="rect">
            <a:avLst/>
          </a:prstGeom>
        </p:spPr>
      </p:pic>
      <p:sp>
        <p:nvSpPr>
          <p:cNvPr id="4" name="Rechteck 3"/>
          <p:cNvSpPr/>
          <p:nvPr/>
        </p:nvSpPr>
        <p:spPr>
          <a:xfrm>
            <a:off x="13246100" y="0"/>
            <a:ext cx="11160125" cy="13716000"/>
          </a:xfrm>
          <a:prstGeom prst="rect">
            <a:avLst/>
          </a:prstGeom>
          <a:solidFill>
            <a:srgbClr val="3059A6"/>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a:solidFill>
                <a:prstClr val="white"/>
              </a:solidFill>
            </a:endParaRPr>
          </a:p>
        </p:txBody>
      </p:sp>
      <p:sp>
        <p:nvSpPr>
          <p:cNvPr id="34820" name="Inhaltsplatzhalter 2"/>
          <p:cNvSpPr txBox="1">
            <a:spLocks/>
          </p:cNvSpPr>
          <p:nvPr/>
        </p:nvSpPr>
        <p:spPr bwMode="auto">
          <a:xfrm>
            <a:off x="14944724" y="1150938"/>
            <a:ext cx="8048625" cy="1123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537FC2"/>
              </a:buClr>
              <a:buFont typeface="Arial" panose="020B0604020202020204" pitchFamily="34" charset="0"/>
              <a:buChar char="•"/>
              <a:defRPr sz="4500">
                <a:solidFill>
                  <a:schemeClr val="tx2"/>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537FC2"/>
              </a:buClr>
              <a:buFont typeface="Arial" panose="020B0604020202020204" pitchFamily="34" charset="0"/>
              <a:buChar char="•"/>
              <a:defRPr sz="4800">
                <a:solidFill>
                  <a:schemeClr val="tx2"/>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9pPr>
          </a:lstStyle>
          <a:p>
            <a:pPr>
              <a:buFont typeface="Arial" panose="020B0604020202020204" pitchFamily="34" charset="0"/>
              <a:buNone/>
            </a:pPr>
            <a:r>
              <a:rPr lang="en-US" altLang="de-DE" sz="6000" dirty="0">
                <a:solidFill>
                  <a:prstClr val="white"/>
                </a:solidFill>
                <a:latin typeface="Calibri Light" panose="020F0302020204030204" pitchFamily="34" charset="0"/>
                <a:cs typeface="Calibri Light" panose="020F0302020204030204" pitchFamily="34" charset="0"/>
              </a:rPr>
              <a:t>You want to learn more about ConSol CM? </a:t>
            </a:r>
          </a:p>
          <a:p>
            <a:pPr>
              <a:buFont typeface="Arial" panose="020B0604020202020204" pitchFamily="34" charset="0"/>
              <a:buNone/>
            </a:pPr>
            <a:r>
              <a:rPr lang="en-US" altLang="de-DE" sz="6000" dirty="0">
                <a:solidFill>
                  <a:prstClr val="white"/>
                </a:solidFill>
                <a:latin typeface="Calibri Light" panose="020F0302020204030204" pitchFamily="34" charset="0"/>
                <a:cs typeface="Calibri Light" panose="020F0302020204030204" pitchFamily="34" charset="0"/>
              </a:rPr>
              <a:t>Visit our </a:t>
            </a:r>
            <a:r>
              <a:rPr lang="en-US" altLang="de-DE" sz="6000" dirty="0" err="1">
                <a:solidFill>
                  <a:prstClr val="white"/>
                </a:solidFill>
                <a:latin typeface="Calibri Light" panose="020F0302020204030204" pitchFamily="34" charset="0"/>
                <a:cs typeface="Calibri Light" panose="020F0302020204030204" pitchFamily="34" charset="0"/>
                <a:hlinkClick r:id="rId3"/>
              </a:rPr>
              <a:t>TecDoc</a:t>
            </a:r>
            <a:r>
              <a:rPr lang="en-US" altLang="de-DE" sz="6000" dirty="0">
                <a:solidFill>
                  <a:prstClr val="white"/>
                </a:solidFill>
                <a:latin typeface="Calibri Light" panose="020F0302020204030204" pitchFamily="34" charset="0"/>
                <a:cs typeface="Calibri Light" panose="020F0302020204030204" pitchFamily="34" charset="0"/>
                <a:hlinkClick r:id="rId3"/>
              </a:rPr>
              <a:t> server</a:t>
            </a:r>
            <a:r>
              <a:rPr lang="en-US" altLang="de-DE" sz="6000" dirty="0">
                <a:solidFill>
                  <a:prstClr val="white"/>
                </a:solidFill>
                <a:latin typeface="Calibri Light" panose="020F0302020204030204" pitchFamily="34" charset="0"/>
                <a:cs typeface="Calibri Light" panose="020F0302020204030204" pitchFamily="34" charset="0"/>
              </a:rPr>
              <a:t> </a:t>
            </a:r>
          </a:p>
          <a:p>
            <a:pPr>
              <a:buFont typeface="Arial" panose="020B0604020202020204" pitchFamily="34" charset="0"/>
              <a:buNone/>
            </a:pPr>
            <a:endParaRPr lang="en-US" altLang="de-DE" sz="3400" b="1" dirty="0">
              <a:solidFill>
                <a:srgbClr val="F5CB2D"/>
              </a:solidFill>
            </a:endParaRPr>
          </a:p>
          <a:p>
            <a:pPr>
              <a:buFont typeface="Arial" panose="020B0604020202020204" pitchFamily="34" charset="0"/>
              <a:buNone/>
            </a:pPr>
            <a:r>
              <a:rPr lang="en-US" altLang="de-DE" sz="3400" b="1" dirty="0">
                <a:solidFill>
                  <a:srgbClr val="F5CB2D"/>
                </a:solidFill>
              </a:rPr>
              <a:t>You can find: </a:t>
            </a:r>
          </a:p>
          <a:p>
            <a:pPr marL="457200" indent="-457200">
              <a:buClr>
                <a:srgbClr val="FFCC00"/>
              </a:buClr>
            </a:pPr>
            <a:r>
              <a:rPr lang="en-US" altLang="de-DE" sz="3400" b="1" dirty="0">
                <a:solidFill>
                  <a:srgbClr val="F5CB2D"/>
                </a:solidFill>
              </a:rPr>
              <a:t>Manuals</a:t>
            </a:r>
          </a:p>
          <a:p>
            <a:pPr marL="1200150" lvl="1" indent="-457200">
              <a:buClr>
                <a:srgbClr val="FFCC00"/>
              </a:buClr>
            </a:pPr>
            <a:r>
              <a:rPr lang="en-US" altLang="de-DE" sz="3400" b="1" dirty="0">
                <a:solidFill>
                  <a:srgbClr val="F5CB2D"/>
                </a:solidFill>
              </a:rPr>
              <a:t>Administrator</a:t>
            </a:r>
          </a:p>
          <a:p>
            <a:pPr marL="1200150" lvl="1" indent="-457200">
              <a:buClr>
                <a:srgbClr val="FFCC00"/>
              </a:buClr>
            </a:pPr>
            <a:r>
              <a:rPr lang="en-US" altLang="de-DE" sz="3400" b="1" dirty="0">
                <a:solidFill>
                  <a:srgbClr val="F5CB2D"/>
                </a:solidFill>
              </a:rPr>
              <a:t>User</a:t>
            </a:r>
          </a:p>
          <a:p>
            <a:pPr marL="457200" indent="-457200">
              <a:buClr>
                <a:srgbClr val="FFCC00"/>
              </a:buClr>
            </a:pPr>
            <a:r>
              <a:rPr lang="en-US" altLang="de-DE" sz="3400" b="1" dirty="0">
                <a:solidFill>
                  <a:srgbClr val="F5CB2D"/>
                </a:solidFill>
              </a:rPr>
              <a:t>Release Notes</a:t>
            </a:r>
          </a:p>
          <a:p>
            <a:pPr marL="457200" indent="-457200">
              <a:buClr>
                <a:srgbClr val="FFCC00"/>
              </a:buClr>
            </a:pPr>
            <a:r>
              <a:rPr lang="en-US" altLang="de-DE" sz="3400" b="1" dirty="0">
                <a:solidFill>
                  <a:srgbClr val="F5CB2D"/>
                </a:solidFill>
              </a:rPr>
              <a:t>System Requirements</a:t>
            </a:r>
          </a:p>
          <a:p>
            <a:pPr marL="457200" indent="-457200">
              <a:buClr>
                <a:srgbClr val="FFCC00"/>
              </a:buClr>
            </a:pPr>
            <a:r>
              <a:rPr lang="en-US" altLang="de-DE" sz="3400" b="1" dirty="0">
                <a:solidFill>
                  <a:srgbClr val="F5CB2D"/>
                </a:solidFill>
              </a:rPr>
              <a:t>Feature presentations</a:t>
            </a:r>
          </a:p>
          <a:p>
            <a:pPr marL="457200" indent="-457200">
              <a:buClr>
                <a:srgbClr val="FFCC00"/>
              </a:buClr>
            </a:pPr>
            <a:r>
              <a:rPr lang="en-US" altLang="de-DE" sz="3400" b="1" dirty="0">
                <a:solidFill>
                  <a:srgbClr val="F5CB2D"/>
                </a:solidFill>
              </a:rPr>
              <a:t>Solutions</a:t>
            </a:r>
          </a:p>
          <a:p>
            <a:pPr marL="457200" indent="-457200">
              <a:buClr>
                <a:srgbClr val="FFCC00"/>
              </a:buClr>
            </a:pPr>
            <a:endParaRPr lang="en-US" altLang="de-DE" sz="3400" b="1" dirty="0">
              <a:solidFill>
                <a:srgbClr val="F5CB2D"/>
              </a:solidFill>
            </a:endParaRPr>
          </a:p>
          <a:p>
            <a:pPr>
              <a:buClr>
                <a:srgbClr val="FFCC00"/>
              </a:buClr>
              <a:buFont typeface="Arial" panose="020B0604020202020204" pitchFamily="34" charset="0"/>
              <a:buNone/>
            </a:pPr>
            <a:r>
              <a:rPr lang="en-US" altLang="de-DE" sz="6000" dirty="0">
                <a:solidFill>
                  <a:prstClr val="white"/>
                </a:solidFill>
                <a:latin typeface="Calibri Light" panose="020F0302020204030204" pitchFamily="34" charset="0"/>
                <a:cs typeface="Calibri Light" panose="020F0302020204030204" pitchFamily="34" charset="0"/>
              </a:rPr>
              <a:t>Discover the new ConSol CM version!</a:t>
            </a:r>
          </a:p>
        </p:txBody>
      </p:sp>
    </p:spTree>
    <p:extLst>
      <p:ext uri="{BB962C8B-B14F-4D97-AF65-F5344CB8AC3E}">
        <p14:creationId xmlns:p14="http://schemas.microsoft.com/office/powerpoint/2010/main" val="213604477"/>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0" y="0"/>
            <a:ext cx="24387175" cy="304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p>
        </p:txBody>
      </p:sp>
      <p:sp>
        <p:nvSpPr>
          <p:cNvPr id="2" name="Rechteck 1"/>
          <p:cNvSpPr/>
          <p:nvPr/>
        </p:nvSpPr>
        <p:spPr>
          <a:xfrm>
            <a:off x="-65088" y="3848100"/>
            <a:ext cx="24387175" cy="8077200"/>
          </a:xfrm>
          <a:prstGeom prst="rect">
            <a:avLst/>
          </a:prstGeom>
          <a:solidFill>
            <a:srgbClr val="3059A6"/>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p>
        </p:txBody>
      </p:sp>
      <p:sp>
        <p:nvSpPr>
          <p:cNvPr id="41988" name="Inhaltsplatzhalter 2"/>
          <p:cNvSpPr txBox="1">
            <a:spLocks/>
          </p:cNvSpPr>
          <p:nvPr/>
        </p:nvSpPr>
        <p:spPr bwMode="auto">
          <a:xfrm>
            <a:off x="1473199" y="4237038"/>
            <a:ext cx="21310600" cy="629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537FC2"/>
              </a:buClr>
              <a:buFont typeface="Arial" panose="020B0604020202020204" pitchFamily="34" charset="0"/>
              <a:buChar char="•"/>
              <a:defRPr sz="4500">
                <a:solidFill>
                  <a:schemeClr val="tx2"/>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537FC2"/>
              </a:buClr>
              <a:buFont typeface="Arial" panose="020B0604020202020204" pitchFamily="34" charset="0"/>
              <a:buChar char="•"/>
              <a:defRPr sz="4800">
                <a:solidFill>
                  <a:schemeClr val="tx2"/>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5400" b="1" dirty="0">
                <a:solidFill>
                  <a:schemeClr val="bg1"/>
                </a:solidFill>
                <a:latin typeface="Calibri Light" panose="020F0302020204030204" pitchFamily="34" charset="0"/>
              </a:rPr>
              <a:t>Dear ConSol customers, dear ConSol CM customers,</a:t>
            </a:r>
          </a:p>
          <a:p>
            <a:pPr marL="0" indent="0">
              <a:buNone/>
            </a:pPr>
            <a:r>
              <a:rPr lang="en-US" sz="3200" dirty="0">
                <a:solidFill>
                  <a:schemeClr val="bg1"/>
                </a:solidFill>
                <a:latin typeface="Calibri Light" panose="020F0302020204030204" pitchFamily="34" charset="0"/>
              </a:rPr>
              <a:t>We would like to present you CM/Archive, a new ConSol CM add-on.</a:t>
            </a:r>
          </a:p>
          <a:p>
            <a:pPr marL="0" indent="0">
              <a:buNone/>
            </a:pPr>
            <a:r>
              <a:rPr lang="en-US" sz="3200" dirty="0">
                <a:solidFill>
                  <a:schemeClr val="bg1"/>
                </a:solidFill>
                <a:latin typeface="Calibri Light" panose="020F0302020204030204" pitchFamily="34" charset="0"/>
              </a:rPr>
              <a:t>CM/Archive provides the possibility to permanently store cases outside the ConSol CM database: </a:t>
            </a:r>
          </a:p>
          <a:p>
            <a:pPr marL="457200" indent="-457200">
              <a:buClr>
                <a:schemeClr val="bg1"/>
              </a:buClr>
            </a:pPr>
            <a:r>
              <a:rPr lang="en-US" sz="3200" dirty="0">
                <a:solidFill>
                  <a:schemeClr val="bg1"/>
                </a:solidFill>
                <a:latin typeface="Calibri Light" panose="020F0302020204030204" pitchFamily="34" charset="0"/>
              </a:rPr>
              <a:t>Reduce the size of the ConSol CM database and the related costs.</a:t>
            </a:r>
          </a:p>
          <a:p>
            <a:pPr marL="457200" indent="-457200">
              <a:buClr>
                <a:schemeClr val="bg1"/>
              </a:buClr>
            </a:pPr>
            <a:r>
              <a:rPr lang="en-US" sz="3200" dirty="0">
                <a:solidFill>
                  <a:schemeClr val="bg1"/>
                </a:solidFill>
                <a:latin typeface="Calibri Light" panose="020F0302020204030204" pitchFamily="34" charset="0"/>
              </a:rPr>
              <a:t>Keep the cases to comply with legal requirements and for future reference.</a:t>
            </a:r>
          </a:p>
          <a:p>
            <a:pPr>
              <a:buClr>
                <a:prstClr val="white"/>
              </a:buClr>
              <a:buFont typeface="Arial" panose="020B0604020202020204" pitchFamily="34" charset="0"/>
              <a:buNone/>
            </a:pPr>
            <a:r>
              <a:rPr lang="en-US" sz="3200" dirty="0">
                <a:solidFill>
                  <a:prstClr val="white"/>
                </a:solidFill>
                <a:latin typeface="Calibri Light" panose="020F0302020204030204" pitchFamily="34" charset="0"/>
              </a:rPr>
              <a:t>We hope that you enjoy reading this presentation and discovering CM/Archive. </a:t>
            </a:r>
          </a:p>
          <a:p>
            <a:pPr>
              <a:buFont typeface="Arial" panose="020B0604020202020204" pitchFamily="34" charset="0"/>
              <a:buNone/>
            </a:pPr>
            <a:r>
              <a:rPr lang="en-US" sz="3200" dirty="0">
                <a:solidFill>
                  <a:prstClr val="white"/>
                </a:solidFill>
                <a:latin typeface="Calibri Light" panose="020F0302020204030204" pitchFamily="34" charset="0"/>
              </a:rPr>
              <a:t>Please contact us to see a live demo. We are happy to help you with questions about your ConSol CM system. </a:t>
            </a:r>
          </a:p>
          <a:p>
            <a:pPr marL="0" indent="0">
              <a:buNone/>
            </a:pPr>
            <a:endParaRPr lang="de-DE" sz="3200" b="1" i="1" dirty="0">
              <a:solidFill>
                <a:schemeClr val="bg1"/>
              </a:solidFill>
              <a:latin typeface="Calibri Light" panose="020F0302020204030204" pitchFamily="34" charset="0"/>
            </a:endParaRPr>
          </a:p>
          <a:p>
            <a:pPr>
              <a:buNone/>
            </a:pPr>
            <a:r>
              <a:rPr lang="en-US" sz="3200" b="1" i="1" dirty="0">
                <a:solidFill>
                  <a:schemeClr val="bg1"/>
                </a:solidFill>
                <a:latin typeface="Calibri Light" panose="020F0302020204030204" pitchFamily="34" charset="0"/>
              </a:rPr>
              <a:t>Your ConSol CM Product management &amp; Sales team</a:t>
            </a:r>
          </a:p>
        </p:txBody>
      </p:sp>
      <p:pic>
        <p:nvPicPr>
          <p:cNvPr id="41989" name="Bild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086388" y="1189038"/>
            <a:ext cx="4821237"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uppieren 7"/>
          <p:cNvGrpSpPr/>
          <p:nvPr/>
        </p:nvGrpSpPr>
        <p:grpSpPr>
          <a:xfrm>
            <a:off x="14800949" y="11068676"/>
            <a:ext cx="8172731" cy="2506333"/>
            <a:chOff x="3058175" y="6917159"/>
            <a:chExt cx="4687797" cy="1462163"/>
          </a:xfrm>
        </p:grpSpPr>
        <p:pic>
          <p:nvPicPr>
            <p:cNvPr id="9" name="Grafik 8"/>
            <p:cNvPicPr>
              <a:picLocks noChangeAspect="1"/>
            </p:cNvPicPr>
            <p:nvPr/>
          </p:nvPicPr>
          <p:blipFill rotWithShape="1">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l="10637" t="5510" r="22660" b="24942"/>
            <a:stretch/>
          </p:blipFill>
          <p:spPr>
            <a:xfrm>
              <a:off x="3058176" y="6917159"/>
              <a:ext cx="1055639" cy="1055639"/>
            </a:xfrm>
            <a:prstGeom prst="rect">
              <a:avLst/>
            </a:prstGeom>
          </p:spPr>
        </p:pic>
        <p:pic>
          <p:nvPicPr>
            <p:cNvPr id="10" name="Grafik 9" descr="C:\Users\kramerk\AppData\Local\Microsoft\Windows\Temporary Internet Files\Content.Outlook\08QJRD8A\user-avatar.png"/>
            <p:cNvPicPr>
              <a:picLocks noChangeAspect="1"/>
            </p:cNvPicPr>
            <p:nvPr/>
          </p:nvPicPr>
          <p:blipFill>
            <a:blip r:embed="rId5" cstate="screen">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rcRect/>
            <a:stretch>
              <a:fillRect/>
            </a:stretch>
          </p:blipFill>
          <p:spPr bwMode="auto">
            <a:xfrm>
              <a:off x="5386736" y="6919386"/>
              <a:ext cx="1055639" cy="1055639"/>
            </a:xfrm>
            <a:prstGeom prst="rect">
              <a:avLst/>
            </a:prstGeom>
            <a:noFill/>
            <a:ln>
              <a:noFill/>
            </a:ln>
          </p:spPr>
        </p:pic>
        <p:pic>
          <p:nvPicPr>
            <p:cNvPr id="11" name="Grafik 10"/>
            <p:cNvPicPr>
              <a:picLocks noChangeAspect="1"/>
            </p:cNvPicPr>
            <p:nvPr/>
          </p:nvPicPr>
          <p:blipFill rotWithShape="1">
            <a:blip r:embed="rId7" cstate="screen">
              <a:grayscl/>
              <a:extLst>
                <a:ext uri="{28A0092B-C50C-407E-A947-70E740481C1C}">
                  <a14:useLocalDpi xmlns:a14="http://schemas.microsoft.com/office/drawing/2010/main"/>
                </a:ext>
              </a:extLst>
            </a:blip>
            <a:srcRect t="4696" b="-1"/>
            <a:stretch/>
          </p:blipFill>
          <p:spPr>
            <a:xfrm>
              <a:off x="4222456" y="6918875"/>
              <a:ext cx="1055639" cy="1055639"/>
            </a:xfrm>
            <a:prstGeom prst="rect">
              <a:avLst/>
            </a:prstGeom>
          </p:spPr>
        </p:pic>
        <p:pic>
          <p:nvPicPr>
            <p:cNvPr id="14" name="Grafik 13"/>
            <p:cNvPicPr>
              <a:picLocks noChangeAspect="1"/>
            </p:cNvPicPr>
            <p:nvPr/>
          </p:nvPicPr>
          <p:blipFill>
            <a:blip r:embed="rId8" cstate="print">
              <a:grayscl/>
              <a:extLst>
                <a:ext uri="{28A0092B-C50C-407E-A947-70E740481C1C}">
                  <a14:useLocalDpi xmlns:a14="http://schemas.microsoft.com/office/drawing/2010/main" val="0"/>
                </a:ext>
              </a:extLst>
            </a:blip>
            <a:stretch>
              <a:fillRect/>
            </a:stretch>
          </p:blipFill>
          <p:spPr bwMode="auto">
            <a:xfrm>
              <a:off x="6537954" y="6918874"/>
              <a:ext cx="1055176" cy="1060947"/>
            </a:xfrm>
            <a:prstGeom prst="rect">
              <a:avLst/>
            </a:prstGeom>
            <a:ln>
              <a:noFill/>
            </a:ln>
            <a:extLst>
              <a:ext uri="{53640926-AAD7-44D8-BBD7-CCE9431645EC}">
                <a14:shadowObscured xmlns:a14="http://schemas.microsoft.com/office/drawing/2010/main"/>
              </a:ext>
            </a:extLst>
          </p:spPr>
        </p:pic>
        <p:sp>
          <p:nvSpPr>
            <p:cNvPr id="15" name="Rechteck 14"/>
            <p:cNvSpPr/>
            <p:nvPr/>
          </p:nvSpPr>
          <p:spPr>
            <a:xfrm>
              <a:off x="3058175" y="8002261"/>
              <a:ext cx="1055639" cy="377061"/>
            </a:xfrm>
            <a:prstGeom prst="rect">
              <a:avLst/>
            </a:prstGeom>
          </p:spPr>
          <p:txBody>
            <a:bodyPr wrap="square">
              <a:spAutoFit/>
            </a:bodyPr>
            <a:lstStyle/>
            <a:p>
              <a:pPr algn="ctr"/>
              <a:r>
                <a:rPr lang="en-US" sz="1800" b="1" dirty="0">
                  <a:latin typeface="Calibri Light" panose="020F0302020204030204" pitchFamily="34" charset="0"/>
                </a:rPr>
                <a:t>Jan </a:t>
              </a:r>
              <a:br>
                <a:rPr lang="en-US" sz="1800" b="1" dirty="0">
                  <a:latin typeface="Calibri Light" panose="020F0302020204030204" pitchFamily="34" charset="0"/>
                </a:rPr>
              </a:br>
              <a:r>
                <a:rPr lang="en-US" sz="1800" b="1" dirty="0">
                  <a:latin typeface="Calibri Light" panose="020F0302020204030204" pitchFamily="34" charset="0"/>
                </a:rPr>
                <a:t>Zahalka</a:t>
              </a:r>
            </a:p>
          </p:txBody>
        </p:sp>
        <p:sp>
          <p:nvSpPr>
            <p:cNvPr id="17" name="Rechteck 16"/>
            <p:cNvSpPr/>
            <p:nvPr/>
          </p:nvSpPr>
          <p:spPr>
            <a:xfrm>
              <a:off x="4090879" y="7992598"/>
              <a:ext cx="1295857" cy="377061"/>
            </a:xfrm>
            <a:prstGeom prst="rect">
              <a:avLst/>
            </a:prstGeom>
          </p:spPr>
          <p:txBody>
            <a:bodyPr wrap="square">
              <a:spAutoFit/>
            </a:bodyPr>
            <a:lstStyle/>
            <a:p>
              <a:pPr algn="ctr"/>
              <a:r>
                <a:rPr lang="en-US" sz="1800" b="1" dirty="0">
                  <a:latin typeface="Calibri Light" panose="020F0302020204030204" pitchFamily="34" charset="0"/>
                </a:rPr>
                <a:t>Engelbert </a:t>
              </a:r>
              <a:br>
                <a:rPr lang="en-US" sz="1800" b="1" dirty="0">
                  <a:latin typeface="Calibri Light" panose="020F0302020204030204" pitchFamily="34" charset="0"/>
                </a:rPr>
              </a:br>
              <a:r>
                <a:rPr lang="en-US" sz="1800" b="1" dirty="0">
                  <a:latin typeface="Calibri Light" panose="020F0302020204030204" pitchFamily="34" charset="0"/>
                </a:rPr>
                <a:t>Tomes</a:t>
              </a:r>
            </a:p>
          </p:txBody>
        </p:sp>
        <p:sp>
          <p:nvSpPr>
            <p:cNvPr id="19" name="Rechteck 18"/>
            <p:cNvSpPr/>
            <p:nvPr/>
          </p:nvSpPr>
          <p:spPr>
            <a:xfrm>
              <a:off x="5278095" y="7990930"/>
              <a:ext cx="1295857" cy="377061"/>
            </a:xfrm>
            <a:prstGeom prst="rect">
              <a:avLst/>
            </a:prstGeom>
          </p:spPr>
          <p:txBody>
            <a:bodyPr wrap="square">
              <a:spAutoFit/>
            </a:bodyPr>
            <a:lstStyle/>
            <a:p>
              <a:pPr algn="ctr"/>
              <a:r>
                <a:rPr lang="en-US" sz="1800" b="1" dirty="0">
                  <a:latin typeface="Calibri Light" panose="020F0302020204030204" pitchFamily="34" charset="0"/>
                </a:rPr>
                <a:t>Florian </a:t>
              </a:r>
              <a:br>
                <a:rPr lang="en-US" sz="1800" b="1" dirty="0">
                  <a:latin typeface="Calibri Light" panose="020F0302020204030204" pitchFamily="34" charset="0"/>
                </a:rPr>
              </a:br>
              <a:r>
                <a:rPr lang="en-US" sz="1800" b="1" dirty="0">
                  <a:latin typeface="Calibri Light" panose="020F0302020204030204" pitchFamily="34" charset="0"/>
                </a:rPr>
                <a:t>Fiessmann</a:t>
              </a:r>
            </a:p>
          </p:txBody>
        </p:sp>
        <p:sp>
          <p:nvSpPr>
            <p:cNvPr id="20" name="Rechteck 19"/>
            <p:cNvSpPr/>
            <p:nvPr/>
          </p:nvSpPr>
          <p:spPr>
            <a:xfrm>
              <a:off x="6450115" y="7990418"/>
              <a:ext cx="1295857" cy="377061"/>
            </a:xfrm>
            <a:prstGeom prst="rect">
              <a:avLst/>
            </a:prstGeom>
          </p:spPr>
          <p:txBody>
            <a:bodyPr wrap="square">
              <a:spAutoFit/>
            </a:bodyPr>
            <a:lstStyle/>
            <a:p>
              <a:pPr algn="ctr"/>
              <a:r>
                <a:rPr lang="en-US" sz="1800" b="1" dirty="0">
                  <a:latin typeface="Calibri Light" panose="020F0302020204030204" pitchFamily="34" charset="0"/>
                </a:rPr>
                <a:t>Kai </a:t>
              </a:r>
              <a:br>
                <a:rPr lang="en-US" sz="1800" b="1" dirty="0">
                  <a:latin typeface="Calibri Light" panose="020F0302020204030204" pitchFamily="34" charset="0"/>
                </a:rPr>
              </a:br>
              <a:r>
                <a:rPr lang="en-US" sz="1800" b="1" dirty="0" err="1">
                  <a:latin typeface="Calibri Light" panose="020F0302020204030204" pitchFamily="34" charset="0"/>
                </a:rPr>
                <a:t>Hinke</a:t>
              </a:r>
              <a:endParaRPr lang="en-US" sz="1800" b="1" dirty="0">
                <a:latin typeface="Calibri Light" panose="020F0302020204030204" pitchFamily="34" charset="0"/>
              </a:endParaRPr>
            </a:p>
          </p:txBody>
        </p:sp>
      </p:grpSp>
    </p:spTree>
    <p:extLst>
      <p:ext uri="{BB962C8B-B14F-4D97-AF65-F5344CB8AC3E}">
        <p14:creationId xmlns:p14="http://schemas.microsoft.com/office/powerpoint/2010/main" val="3668550565"/>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13227050" y="2624138"/>
            <a:ext cx="11160125" cy="11091862"/>
          </a:xfrm>
          <a:prstGeom prst="rect">
            <a:avLst/>
          </a:prstGeom>
          <a:solidFill>
            <a:srgbClr val="2F59A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p>
        </p:txBody>
      </p:sp>
      <p:sp>
        <p:nvSpPr>
          <p:cNvPr id="8" name="Rechteck 7"/>
          <p:cNvSpPr/>
          <p:nvPr/>
        </p:nvSpPr>
        <p:spPr>
          <a:xfrm>
            <a:off x="13227050" y="0"/>
            <a:ext cx="11160125" cy="2624138"/>
          </a:xfrm>
          <a:prstGeom prst="rect">
            <a:avLst/>
          </a:prstGeom>
          <a:solidFill>
            <a:srgbClr val="4E7FC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p>
        </p:txBody>
      </p:sp>
      <p:sp>
        <p:nvSpPr>
          <p:cNvPr id="34820" name="Inhaltsplatzhalter 2"/>
          <p:cNvSpPr txBox="1">
            <a:spLocks/>
          </p:cNvSpPr>
          <p:nvPr/>
        </p:nvSpPr>
        <p:spPr bwMode="auto">
          <a:xfrm>
            <a:off x="14417675" y="1290638"/>
            <a:ext cx="8888413" cy="1235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537FC2"/>
              </a:buClr>
              <a:buFont typeface="Arial" panose="020B0604020202020204" pitchFamily="34" charset="0"/>
              <a:buChar char="•"/>
              <a:defRPr sz="4500">
                <a:solidFill>
                  <a:schemeClr val="tx2"/>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537FC2"/>
              </a:buClr>
              <a:buFont typeface="Arial" panose="020B0604020202020204" pitchFamily="34" charset="0"/>
              <a:buChar char="•"/>
              <a:defRPr sz="4800">
                <a:solidFill>
                  <a:schemeClr val="tx2"/>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buFont typeface="Arial" panose="020B0604020202020204" pitchFamily="34" charset="0"/>
              <a:buNone/>
              <a:defRPr/>
            </a:pPr>
            <a:r>
              <a:rPr lang="en-US" altLang="de-DE" sz="7200" dirty="0">
                <a:solidFill>
                  <a:schemeClr val="bg1"/>
                </a:solidFill>
                <a:latin typeface="Calibri Light" panose="020F0302020204030204" pitchFamily="34" charset="0"/>
                <a:cs typeface="Calibri Light" panose="020F0302020204030204" pitchFamily="34" charset="0"/>
              </a:rPr>
              <a:t>CM/Archive overview</a:t>
            </a:r>
          </a:p>
          <a:p>
            <a:pPr eaLnBrk="1" hangingPunct="1">
              <a:buFont typeface="Arial" panose="020B0604020202020204" pitchFamily="34" charset="0"/>
              <a:buNone/>
              <a:defRPr/>
            </a:pPr>
            <a:endParaRPr lang="en-US" altLang="de-DE" sz="7200" dirty="0">
              <a:solidFill>
                <a:schemeClr val="bg1"/>
              </a:solidFill>
            </a:endParaRPr>
          </a:p>
          <a:p>
            <a:pPr marL="857250" indent="-857250" eaLnBrk="1" hangingPunct="1">
              <a:defRPr/>
            </a:pPr>
            <a:r>
              <a:rPr lang="en-US" altLang="de-DE" sz="6600" dirty="0">
                <a:solidFill>
                  <a:schemeClr val="bg1"/>
                </a:solidFill>
                <a:latin typeface="Calibri Light" panose="020F0302020204030204" pitchFamily="34" charset="0"/>
                <a:cs typeface="Calibri Light" panose="020F0302020204030204" pitchFamily="34" charset="0"/>
              </a:rPr>
              <a:t>Advantages</a:t>
            </a:r>
          </a:p>
          <a:p>
            <a:pPr marL="857250" indent="-857250" eaLnBrk="1" hangingPunct="1">
              <a:defRPr/>
            </a:pPr>
            <a:r>
              <a:rPr lang="en-US" altLang="de-DE" sz="6600" dirty="0">
                <a:solidFill>
                  <a:schemeClr val="bg1"/>
                </a:solidFill>
                <a:latin typeface="Calibri Light" panose="020F0302020204030204" pitchFamily="34" charset="0"/>
                <a:cs typeface="Calibri Light" panose="020F0302020204030204" pitchFamily="34" charset="0"/>
              </a:rPr>
              <a:t>Features</a:t>
            </a:r>
          </a:p>
        </p:txBody>
      </p:sp>
      <p:pic>
        <p:nvPicPr>
          <p:cNvPr id="4" name="Grafik 3">
            <a:extLst>
              <a:ext uri="{FF2B5EF4-FFF2-40B4-BE49-F238E27FC236}">
                <a16:creationId xmlns:a16="http://schemas.microsoft.com/office/drawing/2014/main" id="{8EC93161-2287-4304-A63C-F9A75FB30775}"/>
              </a:ext>
            </a:extLst>
          </p:cNvPr>
          <p:cNvPicPr>
            <a:picLocks noChangeAspect="1"/>
          </p:cNvPicPr>
          <p:nvPr/>
        </p:nvPicPr>
        <p:blipFill>
          <a:blip r:embed="rId2"/>
          <a:stretch>
            <a:fillRect/>
          </a:stretch>
        </p:blipFill>
        <p:spPr>
          <a:xfrm>
            <a:off x="3831047" y="3336509"/>
            <a:ext cx="5179335" cy="7042982"/>
          </a:xfrm>
          <a:prstGeom prst="rect">
            <a:avLst/>
          </a:prstGeom>
        </p:spPr>
      </p:pic>
    </p:spTree>
    <p:extLst>
      <p:ext uri="{BB962C8B-B14F-4D97-AF65-F5344CB8AC3E}">
        <p14:creationId xmlns:p14="http://schemas.microsoft.com/office/powerpoint/2010/main" val="4286536790"/>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title"/>
          </p:nvPr>
        </p:nvSpPr>
        <p:spPr/>
        <p:txBody>
          <a:bodyPr/>
          <a:lstStyle/>
          <a:p>
            <a:r>
              <a:rPr lang="en-US" altLang="de-DE" sz="7500" dirty="0">
                <a:latin typeface="Calibri Light" panose="020F0302020204030204" pitchFamily="34" charset="0"/>
                <a:cs typeface="Calibri Light" panose="020F0302020204030204" pitchFamily="34" charset="0"/>
              </a:rPr>
              <a:t>Advantages of CM/Archive</a:t>
            </a:r>
            <a:endParaRPr lang="en-US" altLang="de-DE" sz="7500" dirty="0">
              <a:solidFill>
                <a:srgbClr val="F5CB2D"/>
              </a:solidFill>
              <a:latin typeface="Calibri Light" panose="020F0302020204030204" pitchFamily="34" charset="0"/>
              <a:cs typeface="Calibri Light" panose="020F0302020204030204" pitchFamily="34" charset="0"/>
            </a:endParaRPr>
          </a:p>
        </p:txBody>
      </p:sp>
      <p:sp>
        <p:nvSpPr>
          <p:cNvPr id="17411" name="Inhaltsplatzhalter 2"/>
          <p:cNvSpPr>
            <a:spLocks noGrp="1"/>
          </p:cNvSpPr>
          <p:nvPr>
            <p:ph idx="1"/>
          </p:nvPr>
        </p:nvSpPr>
        <p:spPr>
          <a:xfrm>
            <a:off x="1541463" y="3893189"/>
            <a:ext cx="20874037" cy="1095906"/>
          </a:xfrm>
        </p:spPr>
        <p:txBody>
          <a:bodyPr/>
          <a:lstStyle/>
          <a:p>
            <a:pPr marL="0" indent="0">
              <a:buFont typeface="Arial"/>
              <a:buNone/>
              <a:defRPr/>
            </a:pPr>
            <a:r>
              <a:rPr lang="en-US" altLang="de-DE" sz="5400" dirty="0">
                <a:solidFill>
                  <a:srgbClr val="F5CB2D"/>
                </a:solidFill>
                <a:latin typeface="Calibri Light" panose="020F0302020204030204" pitchFamily="34" charset="0"/>
                <a:cs typeface="Calibri Light" panose="020F0302020204030204" pitchFamily="34" charset="0"/>
              </a:rPr>
              <a:t>Save old cases in CM/Archive instead of the production database</a:t>
            </a:r>
          </a:p>
        </p:txBody>
      </p:sp>
      <p:sp>
        <p:nvSpPr>
          <p:cNvPr id="4" name="Oval 3"/>
          <p:cNvSpPr/>
          <p:nvPr/>
        </p:nvSpPr>
        <p:spPr>
          <a:xfrm>
            <a:off x="22415500" y="12255500"/>
            <a:ext cx="962025" cy="963613"/>
          </a:xfrm>
          <a:prstGeom prst="ellipse">
            <a:avLst/>
          </a:prstGeom>
          <a:solidFill>
            <a:schemeClr val="bg2">
              <a:lumMod val="9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a:p>
        </p:txBody>
      </p:sp>
      <p:sp>
        <p:nvSpPr>
          <p:cNvPr id="20485" name="Foliennummernplatzhalter 5"/>
          <p:cNvSpPr>
            <a:spLocks noGrp="1"/>
          </p:cNvSpPr>
          <p:nvPr/>
        </p:nvSpPr>
        <p:spPr bwMode="auto">
          <a:xfrm>
            <a:off x="22366288" y="12252325"/>
            <a:ext cx="107950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537FC2"/>
              </a:buClr>
              <a:buFont typeface="Arial" panose="020B0604020202020204" pitchFamily="34" charset="0"/>
              <a:buChar char="•"/>
              <a:defRPr sz="4500">
                <a:solidFill>
                  <a:schemeClr val="tx2"/>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537FC2"/>
              </a:buClr>
              <a:buFont typeface="Arial" panose="020B0604020202020204" pitchFamily="34" charset="0"/>
              <a:buChar char="•"/>
              <a:defRPr sz="4800">
                <a:solidFill>
                  <a:schemeClr val="tx2"/>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ClrTx/>
              <a:buFontTx/>
              <a:buNone/>
            </a:pPr>
            <a:fld id="{B9F5BE47-91BD-4305-AB29-49309B3FF1CE}" type="slidenum">
              <a:rPr lang="de-DE" altLang="de-DE" sz="4800">
                <a:solidFill>
                  <a:schemeClr val="bg1"/>
                </a:solidFill>
                <a:latin typeface="Calibri Light" panose="020F0302020204030204" pitchFamily="34" charset="0"/>
                <a:cs typeface="Calibri Light" panose="020F0302020204030204" pitchFamily="34" charset="0"/>
              </a:rPr>
              <a:pPr algn="ctr" eaLnBrk="1" hangingPunct="1">
                <a:spcBef>
                  <a:spcPct val="0"/>
                </a:spcBef>
                <a:buClrTx/>
                <a:buFontTx/>
                <a:buNone/>
              </a:pPr>
              <a:t>4</a:t>
            </a:fld>
            <a:endParaRPr lang="de-DE" altLang="de-DE" sz="4800">
              <a:solidFill>
                <a:schemeClr val="bg1"/>
              </a:solidFill>
              <a:latin typeface="Calibri Light" panose="020F0302020204030204" pitchFamily="34" charset="0"/>
              <a:cs typeface="Calibri Light" panose="020F0302020204030204" pitchFamily="34" charset="0"/>
            </a:endParaRPr>
          </a:p>
        </p:txBody>
      </p:sp>
      <p:sp>
        <p:nvSpPr>
          <p:cNvPr id="9" name="Inhaltsplatzhalter 2"/>
          <p:cNvSpPr txBox="1">
            <a:spLocks/>
          </p:cNvSpPr>
          <p:nvPr/>
        </p:nvSpPr>
        <p:spPr bwMode="auto">
          <a:xfrm>
            <a:off x="1541463" y="5836477"/>
            <a:ext cx="9591758" cy="443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685800" indent="-685800" algn="l" defTabSz="2436813" rtl="0" eaLnBrk="0" fontAlgn="base" hangingPunct="0">
              <a:spcBef>
                <a:spcPct val="20000"/>
              </a:spcBef>
              <a:spcAft>
                <a:spcPct val="0"/>
              </a:spcAft>
              <a:buClr>
                <a:srgbClr val="537FC2"/>
              </a:buClr>
              <a:buFont typeface="Arial"/>
              <a:buChar char="•"/>
              <a:defRPr sz="4500" kern="1200">
                <a:solidFill>
                  <a:schemeClr val="tx2"/>
                </a:solidFill>
                <a:latin typeface="Calibri"/>
                <a:ea typeface="MS PGothic" panose="020B0600070205080204" pitchFamily="34" charset="-128"/>
                <a:cs typeface="Calibri"/>
              </a:defRPr>
            </a:lvl1pPr>
            <a:lvl2pPr marL="1282700"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2pPr>
            <a:lvl3pPr marL="2009775"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3pPr>
            <a:lvl4pPr marL="2720975"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4pPr>
            <a:lvl5pPr marL="3432175" indent="-571500" algn="l" defTabSz="2436813" rtl="0" eaLnBrk="0" fontAlgn="base" hangingPunct="0">
              <a:spcBef>
                <a:spcPct val="20000"/>
              </a:spcBef>
              <a:spcAft>
                <a:spcPct val="0"/>
              </a:spcAft>
              <a:buClr>
                <a:srgbClr val="537FC2"/>
              </a:buClr>
              <a:buFont typeface="Arial"/>
              <a:buChar char="•"/>
              <a:defRPr sz="4000" kern="1200">
                <a:solidFill>
                  <a:schemeClr val="tx2"/>
                </a:solidFill>
                <a:latin typeface="Calibri"/>
                <a:ea typeface="MS PGothic" panose="020B0600070205080204" pitchFamily="34" charset="-128"/>
                <a:cs typeface="Calibri"/>
              </a:defRPr>
            </a:lvl5pPr>
            <a:lvl6pPr marL="6705586"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6pPr>
            <a:lvl7pPr marL="79247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7pPr>
            <a:lvl8pPr marL="91439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8pPr>
            <a:lvl9pPr marL="10363177"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9pPr>
          </a:lstStyle>
          <a:p>
            <a:r>
              <a:rPr lang="en-US" sz="3600" dirty="0">
                <a:latin typeface="Calibri Light" panose="020F0302020204030204" pitchFamily="34" charset="0"/>
                <a:cs typeface="Calibri Light" panose="020F0302020204030204" pitchFamily="34" charset="0"/>
              </a:rPr>
              <a:t>Free space on the production database</a:t>
            </a:r>
          </a:p>
          <a:p>
            <a:r>
              <a:rPr lang="en-US" sz="3600" dirty="0">
                <a:latin typeface="Calibri Light" panose="020F0302020204030204" pitchFamily="34" charset="0"/>
                <a:cs typeface="Calibri Light" panose="020F0302020204030204" pitchFamily="34" charset="0"/>
              </a:rPr>
              <a:t>Reduce the costs for database storage</a:t>
            </a:r>
          </a:p>
          <a:p>
            <a:r>
              <a:rPr lang="en-US" sz="3600" dirty="0">
                <a:latin typeface="Calibri Light" panose="020F0302020204030204" pitchFamily="34" charset="0"/>
                <a:cs typeface="Calibri Light" panose="020F0302020204030204" pitchFamily="34" charset="0"/>
              </a:rPr>
              <a:t>Reduce the load on your production database and improve the overall system performance</a:t>
            </a:r>
          </a:p>
        </p:txBody>
      </p:sp>
      <p:sp>
        <p:nvSpPr>
          <p:cNvPr id="10" name="Inhaltsplatzhalter 2"/>
          <p:cNvSpPr txBox="1">
            <a:spLocks/>
          </p:cNvSpPr>
          <p:nvPr/>
        </p:nvSpPr>
        <p:spPr bwMode="auto">
          <a:xfrm>
            <a:off x="13837111" y="5836477"/>
            <a:ext cx="9264798" cy="443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685800" indent="-685800" algn="l" defTabSz="2436813" rtl="0" eaLnBrk="0" fontAlgn="base" hangingPunct="0">
              <a:spcBef>
                <a:spcPct val="20000"/>
              </a:spcBef>
              <a:spcAft>
                <a:spcPct val="0"/>
              </a:spcAft>
              <a:buClr>
                <a:srgbClr val="537FC2"/>
              </a:buClr>
              <a:buFont typeface="Arial"/>
              <a:buChar char="•"/>
              <a:defRPr sz="4500" kern="1200">
                <a:solidFill>
                  <a:schemeClr val="tx2"/>
                </a:solidFill>
                <a:latin typeface="Calibri"/>
                <a:ea typeface="MS PGothic" panose="020B0600070205080204" pitchFamily="34" charset="-128"/>
                <a:cs typeface="Calibri"/>
              </a:defRPr>
            </a:lvl1pPr>
            <a:lvl2pPr marL="1282700"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2pPr>
            <a:lvl3pPr marL="2009775"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3pPr>
            <a:lvl4pPr marL="2720975"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4pPr>
            <a:lvl5pPr marL="3432175" indent="-571500" algn="l" defTabSz="2436813" rtl="0" eaLnBrk="0" fontAlgn="base" hangingPunct="0">
              <a:spcBef>
                <a:spcPct val="20000"/>
              </a:spcBef>
              <a:spcAft>
                <a:spcPct val="0"/>
              </a:spcAft>
              <a:buClr>
                <a:srgbClr val="537FC2"/>
              </a:buClr>
              <a:buFont typeface="Arial"/>
              <a:buChar char="•"/>
              <a:defRPr sz="4000" kern="1200">
                <a:solidFill>
                  <a:schemeClr val="tx2"/>
                </a:solidFill>
                <a:latin typeface="Calibri"/>
                <a:ea typeface="MS PGothic" panose="020B0600070205080204" pitchFamily="34" charset="-128"/>
                <a:cs typeface="Calibri"/>
              </a:defRPr>
            </a:lvl5pPr>
            <a:lvl6pPr marL="6705586"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6pPr>
            <a:lvl7pPr marL="79247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7pPr>
            <a:lvl8pPr marL="91439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8pPr>
            <a:lvl9pPr marL="10363177"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9pPr>
          </a:lstStyle>
          <a:p>
            <a:r>
              <a:rPr lang="en-US" sz="3600" dirty="0">
                <a:latin typeface="Calibri Light" panose="020F0302020204030204" pitchFamily="34" charset="0"/>
                <a:cs typeface="Calibri Light" panose="020F0302020204030204" pitchFamily="34" charset="0"/>
              </a:rPr>
              <a:t>Keep all cases in in CM/Archive to comply with legal requirements</a:t>
            </a:r>
          </a:p>
          <a:p>
            <a:r>
              <a:rPr lang="en-US" sz="3600" dirty="0">
                <a:latin typeface="Calibri Light" panose="020F0302020204030204" pitchFamily="34" charset="0"/>
                <a:cs typeface="Calibri Light" panose="020F0302020204030204" pitchFamily="34" charset="0"/>
              </a:rPr>
              <a:t>Access the cases in CM/Archive to use them as a reference</a:t>
            </a:r>
          </a:p>
        </p:txBody>
      </p:sp>
      <p:sp>
        <p:nvSpPr>
          <p:cNvPr id="3" name="Plus 2"/>
          <p:cNvSpPr/>
          <p:nvPr/>
        </p:nvSpPr>
        <p:spPr>
          <a:xfrm>
            <a:off x="11378781" y="6208294"/>
            <a:ext cx="1604211" cy="1331495"/>
          </a:xfrm>
          <a:prstGeom prst="mathPlus">
            <a:avLst/>
          </a:prstGeom>
          <a:solidFill>
            <a:srgbClr val="537FC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Textfeld 12"/>
          <p:cNvSpPr txBox="1"/>
          <p:nvPr/>
        </p:nvSpPr>
        <p:spPr>
          <a:xfrm>
            <a:off x="1540800" y="10885025"/>
            <a:ext cx="20356674" cy="1200329"/>
          </a:xfrm>
          <a:prstGeom prst="rect">
            <a:avLst/>
          </a:prstGeom>
          <a:noFill/>
        </p:spPr>
        <p:txBody>
          <a:bodyPr wrap="square" rtlCol="0">
            <a:spAutoFit/>
          </a:bodyPr>
          <a:lstStyle/>
          <a:p>
            <a:pPr marL="0" indent="0">
              <a:buNone/>
              <a:defRPr/>
            </a:pPr>
            <a:r>
              <a:rPr lang="en-US" altLang="de-DE" sz="3600" b="1" i="1" dirty="0">
                <a:solidFill>
                  <a:srgbClr val="537FC2"/>
                </a:solidFill>
                <a:latin typeface="Calibri Light" panose="020F0302020204030204" pitchFamily="34" charset="0"/>
                <a:cs typeface="Calibri Light" panose="020F0302020204030204" pitchFamily="34" charset="0"/>
              </a:rPr>
              <a:t>If the Web Client should always be the first place to go: </a:t>
            </a:r>
          </a:p>
          <a:p>
            <a:pPr marL="0" indent="0">
              <a:buNone/>
              <a:defRPr/>
            </a:pPr>
            <a:r>
              <a:rPr lang="en-US" altLang="de-DE" sz="3600" b="1" i="1" dirty="0">
                <a:solidFill>
                  <a:srgbClr val="537FC2"/>
                </a:solidFill>
                <a:latin typeface="Calibri Light" panose="020F0302020204030204" pitchFamily="34" charset="0"/>
                <a:cs typeface="Calibri Light" panose="020F0302020204030204" pitchFamily="34" charset="0"/>
              </a:rPr>
              <a:t>Keep the basic case data in the Web Client and archive the case history.</a:t>
            </a:r>
          </a:p>
        </p:txBody>
      </p:sp>
    </p:spTree>
    <p:extLst>
      <p:ext uri="{BB962C8B-B14F-4D97-AF65-F5344CB8AC3E}">
        <p14:creationId xmlns:p14="http://schemas.microsoft.com/office/powerpoint/2010/main" val="1792503895"/>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title"/>
          </p:nvPr>
        </p:nvSpPr>
        <p:spPr/>
        <p:txBody>
          <a:bodyPr/>
          <a:lstStyle/>
          <a:p>
            <a:r>
              <a:rPr lang="en-US" altLang="de-DE" sz="7500" dirty="0">
                <a:latin typeface="Calibri Light" panose="020F0302020204030204" pitchFamily="34" charset="0"/>
                <a:cs typeface="Calibri Light" panose="020F0302020204030204" pitchFamily="34" charset="0"/>
              </a:rPr>
              <a:t>Features of CM/Archive</a:t>
            </a:r>
            <a:endParaRPr lang="en-US" altLang="de-DE" sz="7500" dirty="0">
              <a:solidFill>
                <a:srgbClr val="F5CB2D"/>
              </a:solidFill>
              <a:latin typeface="Calibri Light" panose="020F0302020204030204" pitchFamily="34" charset="0"/>
              <a:cs typeface="Calibri Light" panose="020F0302020204030204" pitchFamily="34" charset="0"/>
            </a:endParaRPr>
          </a:p>
        </p:txBody>
      </p:sp>
      <p:sp>
        <p:nvSpPr>
          <p:cNvPr id="17411" name="Inhaltsplatzhalter 2"/>
          <p:cNvSpPr>
            <a:spLocks noGrp="1"/>
          </p:cNvSpPr>
          <p:nvPr>
            <p:ph idx="1"/>
          </p:nvPr>
        </p:nvSpPr>
        <p:spPr>
          <a:xfrm>
            <a:off x="1541463" y="3893189"/>
            <a:ext cx="20874037" cy="1095906"/>
          </a:xfrm>
        </p:spPr>
        <p:txBody>
          <a:bodyPr/>
          <a:lstStyle/>
          <a:p>
            <a:pPr marL="0" indent="0">
              <a:buFont typeface="Arial"/>
              <a:buNone/>
              <a:defRPr/>
            </a:pPr>
            <a:r>
              <a:rPr lang="en-US" altLang="de-DE" sz="5400" dirty="0">
                <a:solidFill>
                  <a:srgbClr val="F5CB2D"/>
                </a:solidFill>
                <a:latin typeface="Calibri Light" panose="020F0302020204030204" pitchFamily="34" charset="0"/>
                <a:cs typeface="Calibri Light" panose="020F0302020204030204" pitchFamily="34" charset="0"/>
              </a:rPr>
              <a:t>Operating principle of CM/Archive</a:t>
            </a:r>
          </a:p>
        </p:txBody>
      </p:sp>
      <p:sp>
        <p:nvSpPr>
          <p:cNvPr id="4" name="Oval 3"/>
          <p:cNvSpPr/>
          <p:nvPr/>
        </p:nvSpPr>
        <p:spPr>
          <a:xfrm>
            <a:off x="22415500" y="12255500"/>
            <a:ext cx="962025" cy="963613"/>
          </a:xfrm>
          <a:prstGeom prst="ellipse">
            <a:avLst/>
          </a:prstGeom>
          <a:solidFill>
            <a:schemeClr val="bg2">
              <a:lumMod val="9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a:p>
        </p:txBody>
      </p:sp>
      <p:sp>
        <p:nvSpPr>
          <p:cNvPr id="20485" name="Foliennummernplatzhalter 5"/>
          <p:cNvSpPr>
            <a:spLocks noGrp="1"/>
          </p:cNvSpPr>
          <p:nvPr/>
        </p:nvSpPr>
        <p:spPr bwMode="auto">
          <a:xfrm>
            <a:off x="22366288" y="12252325"/>
            <a:ext cx="107950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537FC2"/>
              </a:buClr>
              <a:buFont typeface="Arial" panose="020B0604020202020204" pitchFamily="34" charset="0"/>
              <a:buChar char="•"/>
              <a:defRPr sz="4500">
                <a:solidFill>
                  <a:schemeClr val="tx2"/>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537FC2"/>
              </a:buClr>
              <a:buFont typeface="Arial" panose="020B0604020202020204" pitchFamily="34" charset="0"/>
              <a:buChar char="•"/>
              <a:defRPr sz="4800">
                <a:solidFill>
                  <a:schemeClr val="tx2"/>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ClrTx/>
              <a:buFontTx/>
              <a:buNone/>
            </a:pPr>
            <a:fld id="{B9F5BE47-91BD-4305-AB29-49309B3FF1CE}" type="slidenum">
              <a:rPr lang="de-DE" altLang="de-DE" sz="4800">
                <a:solidFill>
                  <a:schemeClr val="bg1"/>
                </a:solidFill>
                <a:latin typeface="Calibri Light" panose="020F0302020204030204" pitchFamily="34" charset="0"/>
                <a:cs typeface="Calibri Light" panose="020F0302020204030204" pitchFamily="34" charset="0"/>
              </a:rPr>
              <a:pPr algn="ctr" eaLnBrk="1" hangingPunct="1">
                <a:spcBef>
                  <a:spcPct val="0"/>
                </a:spcBef>
                <a:buClrTx/>
                <a:buFontTx/>
                <a:buNone/>
              </a:pPr>
              <a:t>5</a:t>
            </a:fld>
            <a:endParaRPr lang="de-DE" altLang="de-DE" sz="4800">
              <a:solidFill>
                <a:schemeClr val="bg1"/>
              </a:solidFill>
              <a:latin typeface="Calibri Light" panose="020F0302020204030204" pitchFamily="34" charset="0"/>
              <a:cs typeface="Calibri Light" panose="020F0302020204030204" pitchFamily="34" charset="0"/>
            </a:endParaRPr>
          </a:p>
        </p:txBody>
      </p:sp>
      <p:sp>
        <p:nvSpPr>
          <p:cNvPr id="11" name="Inhaltsplatzhalter 2"/>
          <p:cNvSpPr txBox="1">
            <a:spLocks/>
          </p:cNvSpPr>
          <p:nvPr/>
        </p:nvSpPr>
        <p:spPr bwMode="auto">
          <a:xfrm>
            <a:off x="1541463" y="5836477"/>
            <a:ext cx="10207232" cy="443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685800" indent="-685800" algn="l" defTabSz="2436813" rtl="0" eaLnBrk="0" fontAlgn="base" hangingPunct="0">
              <a:spcBef>
                <a:spcPct val="20000"/>
              </a:spcBef>
              <a:spcAft>
                <a:spcPct val="0"/>
              </a:spcAft>
              <a:buClr>
                <a:srgbClr val="537FC2"/>
              </a:buClr>
              <a:buFont typeface="Arial"/>
              <a:buChar char="•"/>
              <a:defRPr sz="4500" kern="1200">
                <a:solidFill>
                  <a:schemeClr val="tx2"/>
                </a:solidFill>
                <a:latin typeface="Calibri"/>
                <a:ea typeface="MS PGothic" panose="020B0600070205080204" pitchFamily="34" charset="-128"/>
                <a:cs typeface="Calibri"/>
              </a:defRPr>
            </a:lvl1pPr>
            <a:lvl2pPr marL="1282700"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2pPr>
            <a:lvl3pPr marL="2009775"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3pPr>
            <a:lvl4pPr marL="2720975"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4pPr>
            <a:lvl5pPr marL="3432175" indent="-571500" algn="l" defTabSz="2436813" rtl="0" eaLnBrk="0" fontAlgn="base" hangingPunct="0">
              <a:spcBef>
                <a:spcPct val="20000"/>
              </a:spcBef>
              <a:spcAft>
                <a:spcPct val="0"/>
              </a:spcAft>
              <a:buClr>
                <a:srgbClr val="537FC2"/>
              </a:buClr>
              <a:buFont typeface="Arial"/>
              <a:buChar char="•"/>
              <a:defRPr sz="4000" kern="1200">
                <a:solidFill>
                  <a:schemeClr val="tx2"/>
                </a:solidFill>
                <a:latin typeface="Calibri"/>
                <a:ea typeface="MS PGothic" panose="020B0600070205080204" pitchFamily="34" charset="-128"/>
                <a:cs typeface="Calibri"/>
              </a:defRPr>
            </a:lvl5pPr>
            <a:lvl6pPr marL="6705586"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6pPr>
            <a:lvl7pPr marL="79247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7pPr>
            <a:lvl8pPr marL="91439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8pPr>
            <a:lvl9pPr marL="10363177"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9pPr>
          </a:lstStyle>
          <a:p>
            <a:r>
              <a:rPr lang="en-US" sz="3600" dirty="0">
                <a:latin typeface="Calibri Light" panose="020F0302020204030204" pitchFamily="34" charset="0"/>
                <a:cs typeface="Calibri Light" panose="020F0302020204030204" pitchFamily="34" charset="0"/>
              </a:rPr>
              <a:t>Archiving is done using a task in the Web Admin Suite</a:t>
            </a:r>
          </a:p>
          <a:p>
            <a:r>
              <a:rPr lang="en-US" sz="3600" dirty="0">
                <a:latin typeface="Calibri Light" panose="020F0302020204030204" pitchFamily="34" charset="0"/>
                <a:cs typeface="Calibri Light" panose="020F0302020204030204" pitchFamily="34" charset="0"/>
              </a:rPr>
              <a:t>Access to the current cases using the Web Client</a:t>
            </a:r>
          </a:p>
          <a:p>
            <a:r>
              <a:rPr lang="en-US" sz="3600" dirty="0">
                <a:latin typeface="Calibri Light" panose="020F0302020204030204" pitchFamily="34" charset="0"/>
                <a:cs typeface="Calibri Light" panose="020F0302020204030204" pitchFamily="34" charset="0"/>
              </a:rPr>
              <a:t>Access to the old cases using CM/Archive</a:t>
            </a:r>
          </a:p>
          <a:p>
            <a:r>
              <a:rPr lang="en-US" sz="3600" dirty="0">
                <a:latin typeface="Calibri Light" panose="020F0302020204030204" pitchFamily="34" charset="0"/>
                <a:cs typeface="Calibri Light" panose="020F0302020204030204" pitchFamily="34" charset="0"/>
              </a:rPr>
              <a:t>Data of the case contact is also available in CM/Archive</a:t>
            </a:r>
          </a:p>
        </p:txBody>
      </p:sp>
      <p:pic>
        <p:nvPicPr>
          <p:cNvPr id="5" name="Grafik 4">
            <a:extLst>
              <a:ext uri="{FF2B5EF4-FFF2-40B4-BE49-F238E27FC236}">
                <a16:creationId xmlns:a16="http://schemas.microsoft.com/office/drawing/2014/main" id="{270FA107-EA9C-282C-341E-9E050370308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638480" y="5172301"/>
            <a:ext cx="10807308" cy="4864027"/>
          </a:xfrm>
          <a:prstGeom prst="rect">
            <a:avLst/>
          </a:prstGeom>
        </p:spPr>
      </p:pic>
    </p:spTree>
    <p:extLst>
      <p:ext uri="{BB962C8B-B14F-4D97-AF65-F5344CB8AC3E}">
        <p14:creationId xmlns:p14="http://schemas.microsoft.com/office/powerpoint/2010/main" val="2933386045"/>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2415500" y="12255500"/>
            <a:ext cx="962025" cy="963613"/>
          </a:xfrm>
          <a:prstGeom prst="ellipse">
            <a:avLst/>
          </a:prstGeom>
          <a:solidFill>
            <a:schemeClr val="bg2">
              <a:lumMod val="9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a:p>
        </p:txBody>
      </p:sp>
      <p:sp>
        <p:nvSpPr>
          <p:cNvPr id="20485" name="Foliennummernplatzhalter 5"/>
          <p:cNvSpPr>
            <a:spLocks noGrp="1"/>
          </p:cNvSpPr>
          <p:nvPr/>
        </p:nvSpPr>
        <p:spPr bwMode="auto">
          <a:xfrm>
            <a:off x="22366288" y="12252325"/>
            <a:ext cx="107950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537FC2"/>
              </a:buClr>
              <a:buFont typeface="Arial" panose="020B0604020202020204" pitchFamily="34" charset="0"/>
              <a:buChar char="•"/>
              <a:defRPr sz="4500">
                <a:solidFill>
                  <a:schemeClr val="tx2"/>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537FC2"/>
              </a:buClr>
              <a:buFont typeface="Arial" panose="020B0604020202020204" pitchFamily="34" charset="0"/>
              <a:buChar char="•"/>
              <a:defRPr sz="4800">
                <a:solidFill>
                  <a:schemeClr val="tx2"/>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ClrTx/>
              <a:buFontTx/>
              <a:buNone/>
            </a:pPr>
            <a:fld id="{B9F5BE47-91BD-4305-AB29-49309B3FF1CE}" type="slidenum">
              <a:rPr lang="de-DE" altLang="de-DE" sz="4800">
                <a:solidFill>
                  <a:schemeClr val="bg1"/>
                </a:solidFill>
                <a:latin typeface="Calibri Light" panose="020F0302020204030204" pitchFamily="34" charset="0"/>
                <a:cs typeface="Calibri Light" panose="020F0302020204030204" pitchFamily="34" charset="0"/>
              </a:rPr>
              <a:pPr algn="ctr" eaLnBrk="1" hangingPunct="1">
                <a:spcBef>
                  <a:spcPct val="0"/>
                </a:spcBef>
                <a:buClrTx/>
                <a:buFontTx/>
                <a:buNone/>
              </a:pPr>
              <a:t>6</a:t>
            </a:fld>
            <a:endParaRPr lang="de-DE" altLang="de-DE" sz="4800">
              <a:solidFill>
                <a:schemeClr val="bg1"/>
              </a:solidFill>
              <a:latin typeface="Calibri Light" panose="020F0302020204030204" pitchFamily="34" charset="0"/>
              <a:cs typeface="Calibri Light" panose="020F0302020204030204" pitchFamily="34" charset="0"/>
            </a:endParaRPr>
          </a:p>
        </p:txBody>
      </p:sp>
      <p:sp>
        <p:nvSpPr>
          <p:cNvPr id="13" name="Textfeld 12"/>
          <p:cNvSpPr txBox="1"/>
          <p:nvPr/>
        </p:nvSpPr>
        <p:spPr>
          <a:xfrm>
            <a:off x="1540800" y="9249765"/>
            <a:ext cx="18570447" cy="2308324"/>
          </a:xfrm>
          <a:prstGeom prst="rect">
            <a:avLst/>
          </a:prstGeom>
          <a:noFill/>
        </p:spPr>
        <p:txBody>
          <a:bodyPr wrap="square" rtlCol="0">
            <a:spAutoFit/>
          </a:bodyPr>
          <a:lstStyle/>
          <a:p>
            <a:pPr marL="0" indent="0">
              <a:buNone/>
              <a:defRPr/>
            </a:pPr>
            <a:r>
              <a:rPr lang="en-US" altLang="de-DE" sz="3600" b="1" i="1" dirty="0">
                <a:solidFill>
                  <a:srgbClr val="537FC2"/>
                </a:solidFill>
                <a:latin typeface="Calibri Light" panose="020F0302020204030204" pitchFamily="34" charset="0"/>
                <a:cs typeface="Calibri Light" panose="020F0302020204030204" pitchFamily="34" charset="0"/>
              </a:rPr>
              <a:t>Example: </a:t>
            </a:r>
          </a:p>
          <a:p>
            <a:pPr marL="0" indent="0">
              <a:buNone/>
              <a:defRPr/>
            </a:pPr>
            <a:r>
              <a:rPr lang="en-US" altLang="de-DE" sz="3600" b="1" i="1" dirty="0">
                <a:solidFill>
                  <a:srgbClr val="537FC2"/>
                </a:solidFill>
                <a:latin typeface="Calibri Light" panose="020F0302020204030204" pitchFamily="34" charset="0"/>
                <a:cs typeface="Calibri Light" panose="020F0302020204030204" pitchFamily="34" charset="0"/>
              </a:rPr>
              <a:t>We want to archive all cases which were closed more than 5 years ago. The cases should not be removed from the Web Client, because our users always look there first. Therefore, we remove the case history to free space on the production database. The cases are not needed in the DWH anymore.</a:t>
            </a:r>
          </a:p>
        </p:txBody>
      </p:sp>
      <p:sp>
        <p:nvSpPr>
          <p:cNvPr id="14" name="Inhaltsplatzhalter 2"/>
          <p:cNvSpPr txBox="1">
            <a:spLocks/>
          </p:cNvSpPr>
          <p:nvPr/>
        </p:nvSpPr>
        <p:spPr bwMode="auto">
          <a:xfrm>
            <a:off x="1540800" y="3891600"/>
            <a:ext cx="21932232" cy="4690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685800" indent="-685800" algn="l" defTabSz="2436813" rtl="0" eaLnBrk="0" fontAlgn="base" hangingPunct="0">
              <a:spcBef>
                <a:spcPct val="20000"/>
              </a:spcBef>
              <a:spcAft>
                <a:spcPct val="0"/>
              </a:spcAft>
              <a:buClr>
                <a:srgbClr val="537FC2"/>
              </a:buClr>
              <a:buFont typeface="Arial"/>
              <a:buChar char="•"/>
              <a:defRPr sz="4500" kern="1200">
                <a:solidFill>
                  <a:schemeClr val="tx2"/>
                </a:solidFill>
                <a:latin typeface="Calibri"/>
                <a:ea typeface="MS PGothic" panose="020B0600070205080204" pitchFamily="34" charset="-128"/>
                <a:cs typeface="Calibri"/>
              </a:defRPr>
            </a:lvl1pPr>
            <a:lvl2pPr marL="1282700"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2pPr>
            <a:lvl3pPr marL="2009775"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3pPr>
            <a:lvl4pPr marL="2720975"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4pPr>
            <a:lvl5pPr marL="3432175" indent="-571500" algn="l" defTabSz="2436813" rtl="0" eaLnBrk="0" fontAlgn="base" hangingPunct="0">
              <a:spcBef>
                <a:spcPct val="20000"/>
              </a:spcBef>
              <a:spcAft>
                <a:spcPct val="0"/>
              </a:spcAft>
              <a:buClr>
                <a:srgbClr val="537FC2"/>
              </a:buClr>
              <a:buFont typeface="Arial"/>
              <a:buChar char="•"/>
              <a:defRPr sz="4000" kern="1200">
                <a:solidFill>
                  <a:schemeClr val="tx2"/>
                </a:solidFill>
                <a:latin typeface="Calibri"/>
                <a:ea typeface="MS PGothic" panose="020B0600070205080204" pitchFamily="34" charset="-128"/>
                <a:cs typeface="Calibri"/>
              </a:defRPr>
            </a:lvl5pPr>
            <a:lvl6pPr marL="6705586"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6pPr>
            <a:lvl7pPr marL="79247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7pPr>
            <a:lvl8pPr marL="91439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8pPr>
            <a:lvl9pPr marL="10363177"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9pPr>
          </a:lstStyle>
          <a:p>
            <a:pPr marL="0" indent="0">
              <a:buFont typeface="Arial"/>
              <a:buNone/>
              <a:defRPr/>
            </a:pPr>
            <a:r>
              <a:rPr lang="en-US" altLang="de-DE" sz="5400" dirty="0">
                <a:solidFill>
                  <a:srgbClr val="F5CB2D"/>
                </a:solidFill>
                <a:latin typeface="Calibri Light" panose="020F0302020204030204" pitchFamily="34" charset="0"/>
                <a:cs typeface="Calibri Light" panose="020F0302020204030204" pitchFamily="34" charset="0"/>
              </a:rPr>
              <a:t>Maximum flexibility for determining the archiving scope</a:t>
            </a:r>
          </a:p>
          <a:p>
            <a:pPr marL="0" indent="0">
              <a:buFont typeface="Arial"/>
              <a:buNone/>
            </a:pPr>
            <a:r>
              <a:rPr lang="en-US" sz="3600" dirty="0">
                <a:latin typeface="Calibri Light" panose="020F0302020204030204" pitchFamily="34" charset="0"/>
                <a:cs typeface="Calibri Light" panose="020F0302020204030204" pitchFamily="34" charset="0"/>
              </a:rPr>
              <a:t>You can freely determine the scope of archiving to match your business requirements:</a:t>
            </a:r>
          </a:p>
          <a:p>
            <a:r>
              <a:rPr lang="en-US" sz="3600" dirty="0">
                <a:latin typeface="Calibri Light" panose="020F0302020204030204" pitchFamily="34" charset="0"/>
                <a:cs typeface="Calibri Light" panose="020F0302020204030204" pitchFamily="34" charset="0"/>
              </a:rPr>
              <a:t>Which cases should be archived? This can be decided based on criteria.</a:t>
            </a:r>
          </a:p>
          <a:p>
            <a:r>
              <a:rPr lang="en-US" sz="3600" dirty="0">
                <a:latin typeface="Calibri Light" panose="020F0302020204030204" pitchFamily="34" charset="0"/>
                <a:cs typeface="Calibri Light" panose="020F0302020204030204" pitchFamily="34" charset="0"/>
              </a:rPr>
              <a:t>Should the archived cases by completely deleted from the Web Client?</a:t>
            </a:r>
          </a:p>
          <a:p>
            <a:r>
              <a:rPr lang="en-US" sz="3600" dirty="0">
                <a:latin typeface="Calibri Light" panose="020F0302020204030204" pitchFamily="34" charset="0"/>
                <a:cs typeface="Calibri Light" panose="020F0302020204030204" pitchFamily="34" charset="0"/>
              </a:rPr>
              <a:t>Which parts of the case history should be deleted (everything, only attachments, only history entries)? </a:t>
            </a:r>
          </a:p>
          <a:p>
            <a:r>
              <a:rPr lang="en-US" sz="3600" dirty="0">
                <a:latin typeface="Calibri Light" panose="020F0302020204030204" pitchFamily="34" charset="0"/>
                <a:cs typeface="Calibri Light" panose="020F0302020204030204" pitchFamily="34" charset="0"/>
              </a:rPr>
              <a:t>Should the cases remain in the DWH?</a:t>
            </a:r>
          </a:p>
        </p:txBody>
      </p:sp>
      <p:sp>
        <p:nvSpPr>
          <p:cNvPr id="7" name="Titel 1">
            <a:extLst>
              <a:ext uri="{FF2B5EF4-FFF2-40B4-BE49-F238E27FC236}">
                <a16:creationId xmlns:a16="http://schemas.microsoft.com/office/drawing/2014/main" id="{073975B4-5087-498D-87B4-DDCAB94E66F6}"/>
              </a:ext>
            </a:extLst>
          </p:cNvPr>
          <p:cNvSpPr>
            <a:spLocks noGrp="1"/>
          </p:cNvSpPr>
          <p:nvPr>
            <p:ph type="title"/>
          </p:nvPr>
        </p:nvSpPr>
        <p:spPr>
          <a:xfrm>
            <a:off x="1473200" y="314325"/>
            <a:ext cx="21415375" cy="1952625"/>
          </a:xfrm>
        </p:spPr>
        <p:txBody>
          <a:bodyPr/>
          <a:lstStyle/>
          <a:p>
            <a:r>
              <a:rPr lang="en-US" altLang="de-DE" sz="7500" dirty="0">
                <a:latin typeface="Calibri Light" panose="020F0302020204030204" pitchFamily="34" charset="0"/>
                <a:cs typeface="Calibri Light" panose="020F0302020204030204" pitchFamily="34" charset="0"/>
              </a:rPr>
              <a:t>Features of CM/Archive</a:t>
            </a:r>
            <a:endParaRPr lang="en-US" altLang="de-DE" sz="7500" dirty="0">
              <a:solidFill>
                <a:srgbClr val="F5CB2D"/>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820015942"/>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Inhaltsplatzhalter 2"/>
          <p:cNvSpPr>
            <a:spLocks noGrp="1"/>
          </p:cNvSpPr>
          <p:nvPr>
            <p:ph idx="1"/>
          </p:nvPr>
        </p:nvSpPr>
        <p:spPr>
          <a:xfrm>
            <a:off x="1540800" y="3891600"/>
            <a:ext cx="21904325" cy="6660068"/>
          </a:xfrm>
        </p:spPr>
        <p:txBody>
          <a:bodyPr/>
          <a:lstStyle/>
          <a:p>
            <a:pPr marL="0" indent="0">
              <a:buFont typeface="Arial"/>
              <a:buNone/>
              <a:defRPr/>
            </a:pPr>
            <a:r>
              <a:rPr lang="en-US" altLang="de-DE" sz="5400" dirty="0">
                <a:solidFill>
                  <a:srgbClr val="F5CB2D"/>
                </a:solidFill>
                <a:latin typeface="Calibri Light" panose="020F0302020204030204" pitchFamily="34" charset="0"/>
                <a:cs typeface="Calibri Light" panose="020F0302020204030204" pitchFamily="34" charset="0"/>
              </a:rPr>
              <a:t>Remove case data from the production database</a:t>
            </a:r>
          </a:p>
          <a:p>
            <a:pPr marL="0" indent="0">
              <a:buNone/>
            </a:pPr>
            <a:r>
              <a:rPr lang="en-US" sz="3600" dirty="0">
                <a:latin typeface="Calibri Light" panose="020F0302020204030204" pitchFamily="34" charset="0"/>
                <a:cs typeface="Calibri Light" panose="020F0302020204030204" pitchFamily="34" charset="0"/>
              </a:rPr>
              <a:t>There are several options:</a:t>
            </a:r>
          </a:p>
          <a:p>
            <a:r>
              <a:rPr lang="en-US" sz="3600" dirty="0">
                <a:latin typeface="Calibri Light" panose="020F0302020204030204" pitchFamily="34" charset="0"/>
                <a:cs typeface="Calibri Light" panose="020F0302020204030204" pitchFamily="34" charset="0"/>
              </a:rPr>
              <a:t>Completely remove the cases</a:t>
            </a:r>
          </a:p>
          <a:p>
            <a:pPr lvl="1">
              <a:buFont typeface="Wingdings" panose="05000000000000000000" pitchFamily="2" charset="2"/>
              <a:buChar char="Ø"/>
            </a:pPr>
            <a:r>
              <a:rPr lang="en-US" sz="3400" dirty="0">
                <a:latin typeface="Calibri Light" panose="020F0302020204030204" pitchFamily="34" charset="0"/>
                <a:cs typeface="Calibri Light" panose="020F0302020204030204" pitchFamily="34" charset="0"/>
              </a:rPr>
              <a:t>The cases cannot be found in the Web Client anymore.</a:t>
            </a:r>
          </a:p>
          <a:p>
            <a:r>
              <a:rPr lang="en-US" sz="3600" dirty="0">
                <a:latin typeface="Calibri Light" panose="020F0302020204030204" pitchFamily="34" charset="0"/>
                <a:cs typeface="Calibri Light" panose="020F0302020204030204" pitchFamily="34" charset="0"/>
              </a:rPr>
              <a:t>Keep basic case data</a:t>
            </a:r>
          </a:p>
          <a:p>
            <a:pPr lvl="1">
              <a:buFont typeface="Wingdings" panose="05000000000000000000" pitchFamily="2" charset="2"/>
              <a:buChar char="Ø"/>
            </a:pPr>
            <a:r>
              <a:rPr lang="en-US" sz="3400" dirty="0">
                <a:latin typeface="Calibri Light" panose="020F0302020204030204" pitchFamily="34" charset="0"/>
                <a:cs typeface="Calibri Light" panose="020F0302020204030204" pitchFamily="34" charset="0"/>
              </a:rPr>
              <a:t>The basic case data is kept in the Web Client. Only the case history is deleted. The cases can still be found in the Web Client using search features.</a:t>
            </a:r>
          </a:p>
          <a:p>
            <a:r>
              <a:rPr lang="en-US" altLang="de-DE" sz="3600" dirty="0">
                <a:latin typeface="Calibri Light" panose="020F0302020204030204" pitchFamily="34" charset="0"/>
                <a:cs typeface="Calibri Light" panose="020F0302020204030204" pitchFamily="34" charset="0"/>
              </a:rPr>
              <a:t>Keep cases in the DWH</a:t>
            </a:r>
          </a:p>
          <a:p>
            <a:pPr lvl="1">
              <a:buFont typeface="Wingdings" panose="05000000000000000000" pitchFamily="2" charset="2"/>
              <a:buChar char="Ø"/>
            </a:pPr>
            <a:r>
              <a:rPr lang="en-US" altLang="de-DE" sz="3400" dirty="0">
                <a:latin typeface="Calibri Light" panose="020F0302020204030204" pitchFamily="34" charset="0"/>
                <a:cs typeface="Calibri Light" panose="020F0302020204030204" pitchFamily="34" charset="0"/>
              </a:rPr>
              <a:t>The cases can be kept in the DWH if long-term reports are needed.</a:t>
            </a:r>
          </a:p>
        </p:txBody>
      </p:sp>
      <p:sp>
        <p:nvSpPr>
          <p:cNvPr id="4" name="Oval 3"/>
          <p:cNvSpPr/>
          <p:nvPr/>
        </p:nvSpPr>
        <p:spPr>
          <a:xfrm>
            <a:off x="22415500" y="12255500"/>
            <a:ext cx="962025" cy="963613"/>
          </a:xfrm>
          <a:prstGeom prst="ellipse">
            <a:avLst/>
          </a:prstGeom>
          <a:solidFill>
            <a:schemeClr val="bg2">
              <a:lumMod val="9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a:p>
        </p:txBody>
      </p:sp>
      <p:sp>
        <p:nvSpPr>
          <p:cNvPr id="20485" name="Foliennummernplatzhalter 5"/>
          <p:cNvSpPr>
            <a:spLocks noGrp="1"/>
          </p:cNvSpPr>
          <p:nvPr/>
        </p:nvSpPr>
        <p:spPr bwMode="auto">
          <a:xfrm>
            <a:off x="22366288" y="12252325"/>
            <a:ext cx="107950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537FC2"/>
              </a:buClr>
              <a:buFont typeface="Arial" panose="020B0604020202020204" pitchFamily="34" charset="0"/>
              <a:buChar char="•"/>
              <a:defRPr sz="4500">
                <a:solidFill>
                  <a:schemeClr val="tx2"/>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537FC2"/>
              </a:buClr>
              <a:buFont typeface="Arial" panose="020B0604020202020204" pitchFamily="34" charset="0"/>
              <a:buChar char="•"/>
              <a:defRPr sz="4800">
                <a:solidFill>
                  <a:schemeClr val="tx2"/>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ClrTx/>
              <a:buFontTx/>
              <a:buNone/>
            </a:pPr>
            <a:fld id="{B9F5BE47-91BD-4305-AB29-49309B3FF1CE}" type="slidenum">
              <a:rPr lang="de-DE" altLang="de-DE" sz="4800">
                <a:solidFill>
                  <a:schemeClr val="bg1"/>
                </a:solidFill>
                <a:latin typeface="Calibri Light" panose="020F0302020204030204" pitchFamily="34" charset="0"/>
                <a:cs typeface="Calibri Light" panose="020F0302020204030204" pitchFamily="34" charset="0"/>
              </a:rPr>
              <a:pPr algn="ctr" eaLnBrk="1" hangingPunct="1">
                <a:spcBef>
                  <a:spcPct val="0"/>
                </a:spcBef>
                <a:buClrTx/>
                <a:buFontTx/>
                <a:buNone/>
              </a:pPr>
              <a:t>7</a:t>
            </a:fld>
            <a:endParaRPr lang="de-DE" altLang="de-DE" sz="4800">
              <a:solidFill>
                <a:schemeClr val="bg1"/>
              </a:solidFill>
              <a:latin typeface="Calibri Light" panose="020F0302020204030204" pitchFamily="34" charset="0"/>
              <a:cs typeface="Calibri Light" panose="020F0302020204030204" pitchFamily="34" charset="0"/>
            </a:endParaRPr>
          </a:p>
        </p:txBody>
      </p:sp>
      <p:sp>
        <p:nvSpPr>
          <p:cNvPr id="8" name="Titel 1">
            <a:extLst>
              <a:ext uri="{FF2B5EF4-FFF2-40B4-BE49-F238E27FC236}">
                <a16:creationId xmlns:a16="http://schemas.microsoft.com/office/drawing/2014/main" id="{717F135A-5F78-4196-8079-908F71C165EE}"/>
              </a:ext>
            </a:extLst>
          </p:cNvPr>
          <p:cNvSpPr>
            <a:spLocks noGrp="1"/>
          </p:cNvSpPr>
          <p:nvPr>
            <p:ph type="title"/>
          </p:nvPr>
        </p:nvSpPr>
        <p:spPr>
          <a:xfrm>
            <a:off x="1473200" y="314325"/>
            <a:ext cx="21415375" cy="1952625"/>
          </a:xfrm>
        </p:spPr>
        <p:txBody>
          <a:bodyPr/>
          <a:lstStyle/>
          <a:p>
            <a:r>
              <a:rPr lang="en-US" altLang="de-DE" sz="7500" dirty="0">
                <a:latin typeface="Calibri Light" panose="020F0302020204030204" pitchFamily="34" charset="0"/>
                <a:cs typeface="Calibri Light" panose="020F0302020204030204" pitchFamily="34" charset="0"/>
              </a:rPr>
              <a:t>Features of CM/Archive</a:t>
            </a:r>
            <a:endParaRPr lang="en-US" altLang="de-DE" sz="7500" dirty="0">
              <a:solidFill>
                <a:srgbClr val="F5CB2D"/>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895204323"/>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8A6B1CCC-CDBD-B272-708B-A92D7463D6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91365" y="3347287"/>
            <a:ext cx="8886160" cy="8184069"/>
          </a:xfrm>
          <a:prstGeom prst="rect">
            <a:avLst/>
          </a:prstGeom>
        </p:spPr>
      </p:pic>
      <p:sp>
        <p:nvSpPr>
          <p:cNvPr id="17411" name="Inhaltsplatzhalter 2"/>
          <p:cNvSpPr>
            <a:spLocks noGrp="1"/>
          </p:cNvSpPr>
          <p:nvPr>
            <p:ph idx="1"/>
          </p:nvPr>
        </p:nvSpPr>
        <p:spPr>
          <a:xfrm>
            <a:off x="1540800" y="3891600"/>
            <a:ext cx="11678595" cy="6660068"/>
          </a:xfrm>
        </p:spPr>
        <p:txBody>
          <a:bodyPr/>
          <a:lstStyle/>
          <a:p>
            <a:pPr marL="0" indent="0">
              <a:buFont typeface="Arial"/>
              <a:buNone/>
              <a:defRPr/>
            </a:pPr>
            <a:r>
              <a:rPr lang="en-US" altLang="de-DE" sz="5400" dirty="0">
                <a:solidFill>
                  <a:srgbClr val="F5CB2D"/>
                </a:solidFill>
                <a:latin typeface="Calibri Light" panose="020F0302020204030204" pitchFamily="34" charset="0"/>
                <a:cs typeface="Calibri Light" panose="020F0302020204030204" pitchFamily="34" charset="0"/>
              </a:rPr>
              <a:t>View partially archived cases in the</a:t>
            </a:r>
            <a:br>
              <a:rPr lang="en-US" altLang="de-DE" sz="5400" dirty="0">
                <a:solidFill>
                  <a:srgbClr val="F5CB2D"/>
                </a:solidFill>
                <a:latin typeface="Calibri Light" panose="020F0302020204030204" pitchFamily="34" charset="0"/>
                <a:cs typeface="Calibri Light" panose="020F0302020204030204" pitchFamily="34" charset="0"/>
              </a:rPr>
            </a:br>
            <a:r>
              <a:rPr lang="en-US" altLang="de-DE" sz="5400" dirty="0">
                <a:solidFill>
                  <a:srgbClr val="F5CB2D"/>
                </a:solidFill>
                <a:latin typeface="Calibri Light" panose="020F0302020204030204" pitchFamily="34" charset="0"/>
                <a:cs typeface="Calibri Light" panose="020F0302020204030204" pitchFamily="34" charset="0"/>
              </a:rPr>
              <a:t>Web Client</a:t>
            </a:r>
          </a:p>
          <a:p>
            <a:r>
              <a:rPr lang="en-US" sz="3600" dirty="0">
                <a:latin typeface="Calibri Light" panose="020F0302020204030204" pitchFamily="34" charset="0"/>
                <a:cs typeface="Calibri Light" panose="020F0302020204030204" pitchFamily="34" charset="0"/>
              </a:rPr>
              <a:t>The cases can be found in the quick and detail search.</a:t>
            </a:r>
          </a:p>
          <a:p>
            <a:r>
              <a:rPr lang="en-US" sz="3600" dirty="0">
                <a:latin typeface="Calibri Light" panose="020F0302020204030204" pitchFamily="34" charset="0"/>
                <a:cs typeface="Calibri Light" panose="020F0302020204030204" pitchFamily="34" charset="0"/>
              </a:rPr>
              <a:t>The case data (fields, contacts, relations, etc.) is still available.</a:t>
            </a:r>
          </a:p>
          <a:p>
            <a:r>
              <a:rPr lang="en-US" sz="3600" dirty="0">
                <a:latin typeface="Calibri Light" panose="020F0302020204030204" pitchFamily="34" charset="0"/>
                <a:cs typeface="Calibri Light" panose="020F0302020204030204" pitchFamily="34" charset="0"/>
              </a:rPr>
              <a:t>The case history was removed. You can configure which kind of history entries should be deleted.</a:t>
            </a:r>
          </a:p>
          <a:p>
            <a:r>
              <a:rPr lang="en-US" sz="3600" dirty="0">
                <a:latin typeface="Calibri Light" panose="020F0302020204030204" pitchFamily="34" charset="0"/>
                <a:cs typeface="Calibri Light" panose="020F0302020204030204" pitchFamily="34" charset="0"/>
              </a:rPr>
              <a:t>There is a link to open the case in CM/Archive.</a:t>
            </a:r>
          </a:p>
        </p:txBody>
      </p:sp>
      <p:sp>
        <p:nvSpPr>
          <p:cNvPr id="4" name="Oval 3"/>
          <p:cNvSpPr/>
          <p:nvPr/>
        </p:nvSpPr>
        <p:spPr>
          <a:xfrm>
            <a:off x="22415500" y="12255500"/>
            <a:ext cx="962025" cy="963613"/>
          </a:xfrm>
          <a:prstGeom prst="ellipse">
            <a:avLst/>
          </a:prstGeom>
          <a:solidFill>
            <a:schemeClr val="bg2">
              <a:lumMod val="9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a:p>
        </p:txBody>
      </p:sp>
      <p:sp>
        <p:nvSpPr>
          <p:cNvPr id="20485" name="Foliennummernplatzhalter 5"/>
          <p:cNvSpPr>
            <a:spLocks noGrp="1"/>
          </p:cNvSpPr>
          <p:nvPr/>
        </p:nvSpPr>
        <p:spPr bwMode="auto">
          <a:xfrm>
            <a:off x="22366288" y="12252325"/>
            <a:ext cx="107950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537FC2"/>
              </a:buClr>
              <a:buFont typeface="Arial" panose="020B0604020202020204" pitchFamily="34" charset="0"/>
              <a:buChar char="•"/>
              <a:defRPr sz="4500">
                <a:solidFill>
                  <a:schemeClr val="tx2"/>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537FC2"/>
              </a:buClr>
              <a:buFont typeface="Arial" panose="020B0604020202020204" pitchFamily="34" charset="0"/>
              <a:buChar char="•"/>
              <a:defRPr sz="4800">
                <a:solidFill>
                  <a:schemeClr val="tx2"/>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ClrTx/>
              <a:buFontTx/>
              <a:buNone/>
            </a:pPr>
            <a:fld id="{B9F5BE47-91BD-4305-AB29-49309B3FF1CE}" type="slidenum">
              <a:rPr lang="de-DE" altLang="de-DE" sz="4800">
                <a:solidFill>
                  <a:schemeClr val="bg1"/>
                </a:solidFill>
                <a:latin typeface="Calibri Light" panose="020F0302020204030204" pitchFamily="34" charset="0"/>
                <a:cs typeface="Calibri Light" panose="020F0302020204030204" pitchFamily="34" charset="0"/>
              </a:rPr>
              <a:pPr algn="ctr" eaLnBrk="1" hangingPunct="1">
                <a:spcBef>
                  <a:spcPct val="0"/>
                </a:spcBef>
                <a:buClrTx/>
                <a:buFontTx/>
                <a:buNone/>
              </a:pPr>
              <a:t>8</a:t>
            </a:fld>
            <a:endParaRPr lang="de-DE" altLang="de-DE" sz="4800">
              <a:solidFill>
                <a:schemeClr val="bg1"/>
              </a:solidFill>
              <a:latin typeface="Calibri Light" panose="020F0302020204030204" pitchFamily="34" charset="0"/>
              <a:cs typeface="Calibri Light" panose="020F0302020204030204" pitchFamily="34" charset="0"/>
            </a:endParaRPr>
          </a:p>
        </p:txBody>
      </p:sp>
      <p:sp>
        <p:nvSpPr>
          <p:cNvPr id="10" name="Textfeld 9"/>
          <p:cNvSpPr txBox="1"/>
          <p:nvPr/>
        </p:nvSpPr>
        <p:spPr>
          <a:xfrm>
            <a:off x="1540800" y="10885025"/>
            <a:ext cx="11464587" cy="646331"/>
          </a:xfrm>
          <a:prstGeom prst="rect">
            <a:avLst/>
          </a:prstGeom>
          <a:noFill/>
        </p:spPr>
        <p:txBody>
          <a:bodyPr wrap="square" rtlCol="0">
            <a:spAutoFit/>
          </a:bodyPr>
          <a:lstStyle/>
          <a:p>
            <a:pPr marL="0" indent="0">
              <a:buNone/>
              <a:defRPr/>
            </a:pPr>
            <a:r>
              <a:rPr lang="en-US" altLang="de-DE" sz="3600" b="1" i="1" dirty="0">
                <a:solidFill>
                  <a:srgbClr val="537FC2"/>
                </a:solidFill>
                <a:latin typeface="Calibri Light" panose="020F0302020204030204" pitchFamily="34" charset="0"/>
                <a:cs typeface="Calibri Light" panose="020F0302020204030204" pitchFamily="34" charset="0"/>
              </a:rPr>
              <a:t>The case history contains an entry that the case was archived.</a:t>
            </a:r>
          </a:p>
        </p:txBody>
      </p:sp>
      <p:sp>
        <p:nvSpPr>
          <p:cNvPr id="12" name="Titel 1">
            <a:extLst>
              <a:ext uri="{FF2B5EF4-FFF2-40B4-BE49-F238E27FC236}">
                <a16:creationId xmlns:a16="http://schemas.microsoft.com/office/drawing/2014/main" id="{6E3F8B74-C850-477E-9479-6386E0717FA1}"/>
              </a:ext>
            </a:extLst>
          </p:cNvPr>
          <p:cNvSpPr>
            <a:spLocks noGrp="1"/>
          </p:cNvSpPr>
          <p:nvPr>
            <p:ph type="title"/>
          </p:nvPr>
        </p:nvSpPr>
        <p:spPr>
          <a:xfrm>
            <a:off x="1473200" y="314325"/>
            <a:ext cx="21415375" cy="1952625"/>
          </a:xfrm>
        </p:spPr>
        <p:txBody>
          <a:bodyPr/>
          <a:lstStyle/>
          <a:p>
            <a:r>
              <a:rPr lang="en-US" altLang="de-DE" sz="7500" dirty="0">
                <a:latin typeface="Calibri Light" panose="020F0302020204030204" pitchFamily="34" charset="0"/>
                <a:cs typeface="Calibri Light" panose="020F0302020204030204" pitchFamily="34" charset="0"/>
              </a:rPr>
              <a:t>Features of CM/Archive</a:t>
            </a:r>
            <a:endParaRPr lang="en-US" altLang="de-DE" sz="7500" dirty="0">
              <a:solidFill>
                <a:srgbClr val="F5CB2D"/>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051823858"/>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Inhaltsplatzhalter 2"/>
          <p:cNvSpPr>
            <a:spLocks noGrp="1"/>
          </p:cNvSpPr>
          <p:nvPr>
            <p:ph idx="1"/>
          </p:nvPr>
        </p:nvSpPr>
        <p:spPr>
          <a:xfrm>
            <a:off x="1540800" y="3891600"/>
            <a:ext cx="12502871" cy="8601074"/>
          </a:xfrm>
        </p:spPr>
        <p:txBody>
          <a:bodyPr/>
          <a:lstStyle/>
          <a:p>
            <a:pPr marL="0" indent="0">
              <a:buFont typeface="Arial"/>
              <a:buNone/>
              <a:defRPr/>
            </a:pPr>
            <a:r>
              <a:rPr lang="en-US" altLang="de-DE" sz="5400" dirty="0">
                <a:solidFill>
                  <a:srgbClr val="F5CB2D"/>
                </a:solidFill>
                <a:latin typeface="Calibri Light" panose="020F0302020204030204" pitchFamily="34" charset="0"/>
                <a:cs typeface="Calibri Light" panose="020F0302020204030204" pitchFamily="34" charset="0"/>
              </a:rPr>
              <a:t>View archived cases in CM/Archive</a:t>
            </a:r>
          </a:p>
          <a:p>
            <a:pPr marL="0" indent="0">
              <a:buFont typeface="Arial"/>
              <a:buNone/>
              <a:defRPr/>
            </a:pPr>
            <a:endParaRPr lang="en-US" sz="3600" dirty="0">
              <a:latin typeface="Calibri Light" panose="020F0302020204030204" pitchFamily="34" charset="0"/>
              <a:cs typeface="Calibri Light" panose="020F0302020204030204" pitchFamily="34" charset="0"/>
            </a:endParaRPr>
          </a:p>
          <a:p>
            <a:pPr marL="0" indent="0">
              <a:buFont typeface="Arial"/>
              <a:buNone/>
              <a:defRPr/>
            </a:pPr>
            <a:r>
              <a:rPr lang="en-US" sz="3600" dirty="0">
                <a:latin typeface="Calibri Light" panose="020F0302020204030204" pitchFamily="34" charset="0"/>
                <a:cs typeface="Calibri Light" panose="020F0302020204030204" pitchFamily="34" charset="0"/>
              </a:rPr>
              <a:t>CM/Archive offers a number of features for the archived cases:</a:t>
            </a:r>
          </a:p>
          <a:p>
            <a:r>
              <a:rPr lang="en-US" sz="3600" dirty="0">
                <a:latin typeface="Calibri Light" panose="020F0302020204030204" pitchFamily="34" charset="0"/>
                <a:cs typeface="Calibri Light" panose="020F0302020204030204" pitchFamily="34" charset="0"/>
              </a:rPr>
              <a:t>Search for archived cases with different criteria</a:t>
            </a:r>
          </a:p>
          <a:p>
            <a:r>
              <a:rPr lang="en-US" sz="3600" dirty="0">
                <a:latin typeface="Calibri Light" panose="020F0302020204030204" pitchFamily="34" charset="0"/>
                <a:cs typeface="Calibri Light" panose="020F0302020204030204" pitchFamily="34" charset="0"/>
              </a:rPr>
              <a:t>View an archived case, including its contact data</a:t>
            </a:r>
          </a:p>
          <a:p>
            <a:r>
              <a:rPr lang="en-US" sz="3600" dirty="0">
                <a:latin typeface="Calibri Light" panose="020F0302020204030204" pitchFamily="34" charset="0"/>
                <a:cs typeface="Calibri Light" panose="020F0302020204030204" pitchFamily="34" charset="0"/>
              </a:rPr>
              <a:t>Create a PDF from an archived case</a:t>
            </a:r>
          </a:p>
          <a:p>
            <a:r>
              <a:rPr lang="en-US" sz="3600" dirty="0">
                <a:latin typeface="Calibri Light" panose="020F0302020204030204" pitchFamily="34" charset="0"/>
                <a:cs typeface="Calibri Light" panose="020F0302020204030204" pitchFamily="34" charset="0"/>
              </a:rPr>
              <a:t>Delete a case from the archive</a:t>
            </a:r>
          </a:p>
          <a:p>
            <a:r>
              <a:rPr lang="en-US" sz="3600" dirty="0">
                <a:latin typeface="Calibri Light" panose="020F0302020204030204" pitchFamily="34" charset="0"/>
                <a:cs typeface="Calibri Light" panose="020F0302020204030204" pitchFamily="34" charset="0"/>
              </a:rPr>
              <a:t>View archiving statistics</a:t>
            </a:r>
          </a:p>
          <a:p>
            <a:pPr marL="0" indent="0">
              <a:buNone/>
            </a:pPr>
            <a:endParaRPr lang="en-US" sz="3600" dirty="0">
              <a:latin typeface="Calibri Light" panose="020F0302020204030204" pitchFamily="34" charset="0"/>
              <a:cs typeface="Calibri Light" panose="020F0302020204030204" pitchFamily="34" charset="0"/>
            </a:endParaRPr>
          </a:p>
        </p:txBody>
      </p:sp>
      <p:sp>
        <p:nvSpPr>
          <p:cNvPr id="4" name="Oval 3"/>
          <p:cNvSpPr/>
          <p:nvPr/>
        </p:nvSpPr>
        <p:spPr>
          <a:xfrm>
            <a:off x="22415500" y="12255500"/>
            <a:ext cx="962025" cy="963613"/>
          </a:xfrm>
          <a:prstGeom prst="ellipse">
            <a:avLst/>
          </a:prstGeom>
          <a:solidFill>
            <a:schemeClr val="bg2">
              <a:lumMod val="9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a:p>
        </p:txBody>
      </p:sp>
      <p:sp>
        <p:nvSpPr>
          <p:cNvPr id="20485" name="Foliennummernplatzhalter 5"/>
          <p:cNvSpPr>
            <a:spLocks noGrp="1"/>
          </p:cNvSpPr>
          <p:nvPr/>
        </p:nvSpPr>
        <p:spPr bwMode="auto">
          <a:xfrm>
            <a:off x="22366288" y="12252325"/>
            <a:ext cx="107950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537FC2"/>
              </a:buClr>
              <a:buFont typeface="Arial" panose="020B0604020202020204" pitchFamily="34" charset="0"/>
              <a:buChar char="•"/>
              <a:defRPr sz="4500">
                <a:solidFill>
                  <a:schemeClr val="tx2"/>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537FC2"/>
              </a:buClr>
              <a:buFont typeface="Arial" panose="020B0604020202020204" pitchFamily="34" charset="0"/>
              <a:buChar char="•"/>
              <a:defRPr sz="4800">
                <a:solidFill>
                  <a:schemeClr val="tx2"/>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ClrTx/>
              <a:buFontTx/>
              <a:buNone/>
            </a:pPr>
            <a:fld id="{B9F5BE47-91BD-4305-AB29-49309B3FF1CE}" type="slidenum">
              <a:rPr lang="de-DE" altLang="de-DE" sz="4800">
                <a:solidFill>
                  <a:schemeClr val="bg1"/>
                </a:solidFill>
                <a:latin typeface="Calibri Light" panose="020F0302020204030204" pitchFamily="34" charset="0"/>
                <a:cs typeface="Calibri Light" panose="020F0302020204030204" pitchFamily="34" charset="0"/>
              </a:rPr>
              <a:pPr algn="ctr" eaLnBrk="1" hangingPunct="1">
                <a:spcBef>
                  <a:spcPct val="0"/>
                </a:spcBef>
                <a:buClrTx/>
                <a:buFontTx/>
                <a:buNone/>
              </a:pPr>
              <a:t>9</a:t>
            </a:fld>
            <a:endParaRPr lang="de-DE" altLang="de-DE" sz="4800">
              <a:solidFill>
                <a:schemeClr val="bg1"/>
              </a:solidFill>
              <a:latin typeface="Calibri Light" panose="020F0302020204030204" pitchFamily="34" charset="0"/>
              <a:cs typeface="Calibri Light" panose="020F0302020204030204" pitchFamily="34" charset="0"/>
            </a:endParaRPr>
          </a:p>
        </p:txBody>
      </p:sp>
      <p:sp>
        <p:nvSpPr>
          <p:cNvPr id="10" name="Textfeld 9"/>
          <p:cNvSpPr txBox="1"/>
          <p:nvPr/>
        </p:nvSpPr>
        <p:spPr>
          <a:xfrm>
            <a:off x="1540800" y="12030399"/>
            <a:ext cx="17836698" cy="646331"/>
          </a:xfrm>
          <a:prstGeom prst="rect">
            <a:avLst/>
          </a:prstGeom>
          <a:noFill/>
        </p:spPr>
        <p:txBody>
          <a:bodyPr wrap="square" rtlCol="0">
            <a:spAutoFit/>
          </a:bodyPr>
          <a:lstStyle/>
          <a:p>
            <a:pPr marL="0" indent="0">
              <a:buNone/>
              <a:defRPr/>
            </a:pPr>
            <a:r>
              <a:rPr lang="en-US" altLang="de-DE" sz="3600" b="1" i="1" dirty="0">
                <a:solidFill>
                  <a:srgbClr val="537FC2"/>
                </a:solidFill>
                <a:latin typeface="Calibri Light" panose="020F0302020204030204" pitchFamily="34" charset="0"/>
                <a:cs typeface="Calibri Light" panose="020F0302020204030204" pitchFamily="34" charset="0"/>
              </a:rPr>
              <a:t>All cases in the archive are read-only and cannot be modified.</a:t>
            </a:r>
          </a:p>
        </p:txBody>
      </p:sp>
      <p:pic>
        <p:nvPicPr>
          <p:cNvPr id="5" name="Grafik 4"/>
          <p:cNvPicPr>
            <a:picLocks noChangeAspect="1"/>
          </p:cNvPicPr>
          <p:nvPr/>
        </p:nvPicPr>
        <p:blipFill>
          <a:blip r:embed="rId2"/>
          <a:stretch>
            <a:fillRect/>
          </a:stretch>
        </p:blipFill>
        <p:spPr>
          <a:xfrm>
            <a:off x="19515137" y="5060425"/>
            <a:ext cx="3930651" cy="657491"/>
          </a:xfrm>
          <a:prstGeom prst="rect">
            <a:avLst/>
          </a:prstGeom>
        </p:spPr>
      </p:pic>
      <p:sp>
        <p:nvSpPr>
          <p:cNvPr id="11" name="Titel 1">
            <a:extLst>
              <a:ext uri="{FF2B5EF4-FFF2-40B4-BE49-F238E27FC236}">
                <a16:creationId xmlns:a16="http://schemas.microsoft.com/office/drawing/2014/main" id="{75C84FB2-D653-4EB7-8774-B9FC6B21E9CD}"/>
              </a:ext>
            </a:extLst>
          </p:cNvPr>
          <p:cNvSpPr>
            <a:spLocks noGrp="1"/>
          </p:cNvSpPr>
          <p:nvPr>
            <p:ph type="title"/>
          </p:nvPr>
        </p:nvSpPr>
        <p:spPr>
          <a:xfrm>
            <a:off x="1473200" y="314325"/>
            <a:ext cx="21415375" cy="1952625"/>
          </a:xfrm>
        </p:spPr>
        <p:txBody>
          <a:bodyPr/>
          <a:lstStyle/>
          <a:p>
            <a:r>
              <a:rPr lang="en-US" altLang="de-DE" sz="7500" dirty="0">
                <a:latin typeface="Calibri Light" panose="020F0302020204030204" pitchFamily="34" charset="0"/>
                <a:cs typeface="Calibri Light" panose="020F0302020204030204" pitchFamily="34" charset="0"/>
              </a:rPr>
              <a:t>Features of CM/Archive</a:t>
            </a:r>
            <a:endParaRPr lang="en-US" altLang="de-DE" sz="7500" dirty="0">
              <a:solidFill>
                <a:srgbClr val="F5CB2D"/>
              </a:solidFill>
              <a:latin typeface="Calibri Light" panose="020F0302020204030204" pitchFamily="34" charset="0"/>
              <a:cs typeface="Calibri Light" panose="020F0302020204030204" pitchFamily="34" charset="0"/>
            </a:endParaRPr>
          </a:p>
        </p:txBody>
      </p:sp>
      <p:pic>
        <p:nvPicPr>
          <p:cNvPr id="7" name="Grafik 6">
            <a:extLst>
              <a:ext uri="{FF2B5EF4-FFF2-40B4-BE49-F238E27FC236}">
                <a16:creationId xmlns:a16="http://schemas.microsoft.com/office/drawing/2014/main" id="{52E0B6AB-E9BC-4CC8-9295-67700AAA6F0D}"/>
              </a:ext>
            </a:extLst>
          </p:cNvPr>
          <p:cNvPicPr>
            <a:picLocks noChangeAspect="1"/>
          </p:cNvPicPr>
          <p:nvPr/>
        </p:nvPicPr>
        <p:blipFill>
          <a:blip r:embed="rId3"/>
          <a:stretch>
            <a:fillRect/>
          </a:stretch>
        </p:blipFill>
        <p:spPr>
          <a:xfrm>
            <a:off x="13325270" y="6862916"/>
            <a:ext cx="10052255" cy="3542833"/>
          </a:xfrm>
          <a:prstGeom prst="rect">
            <a:avLst/>
          </a:prstGeom>
        </p:spPr>
      </p:pic>
    </p:spTree>
    <p:extLst>
      <p:ext uri="{BB962C8B-B14F-4D97-AF65-F5344CB8AC3E}">
        <p14:creationId xmlns:p14="http://schemas.microsoft.com/office/powerpoint/2010/main" val="376670332"/>
      </p:ext>
    </p:extLst>
  </p:cSld>
  <p:clrMapOvr>
    <a:masterClrMapping/>
  </p:clrMapOvr>
  <p:transition>
    <p:wipe dir="r"/>
  </p:transition>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4235cd7db9dc35e16cadafe3431086d17ff1ca3a"/>
  <p:tag name="ISPRING_RESOURCE_PATHS_HASH_PRESENTER" val="d37cee478df9734777e7dfd1dbb0c960442e7257"/>
</p:tagLst>
</file>

<file path=ppt/theme/theme1.xml><?xml version="1.0" encoding="utf-8"?>
<a:theme xmlns:a="http://schemas.openxmlformats.org/drawingml/2006/main" name="5_Larissa">
  <a:themeElements>
    <a:clrScheme name="Benutzerdefiniert 7">
      <a:dk1>
        <a:sysClr val="windowText" lastClr="000000"/>
      </a:dk1>
      <a:lt1>
        <a:sysClr val="window" lastClr="FFFFFF"/>
      </a:lt1>
      <a:dk2>
        <a:srgbClr val="626262"/>
      </a:dk2>
      <a:lt2>
        <a:srgbClr val="F2F2F2"/>
      </a:lt2>
      <a:accent1>
        <a:srgbClr val="327DAF"/>
      </a:accent1>
      <a:accent2>
        <a:srgbClr val="A5CBE5"/>
      </a:accent2>
      <a:accent3>
        <a:srgbClr val="CDCDCD"/>
      </a:accent3>
      <a:accent4>
        <a:srgbClr val="FFD500"/>
      </a:accent4>
      <a:accent5>
        <a:srgbClr val="A4A4A4"/>
      </a:accent5>
      <a:accent6>
        <a:srgbClr val="F2F2F2"/>
      </a:accent6>
      <a:hlink>
        <a:srgbClr val="327DAF"/>
      </a:hlink>
      <a:folHlink>
        <a:srgbClr val="327DAF"/>
      </a:folHlink>
    </a:clrScheme>
    <a:fontScheme name="Benutzerdefiniert 3">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rgbClr val="3D6FB6"/>
          </a:solidFill>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3600" smtClean="0">
            <a:solidFill>
              <a:srgbClr val="7C7C7C"/>
            </a:solidFill>
            <a:latin typeface="Calibri Light" panose="020F0302020204030204" pitchFamily="34" charset="0"/>
            <a:cs typeface="Calibri Light" panose="020F0302020204030204" pitchFamily="34" charset="0"/>
          </a:defRPr>
        </a:defPPr>
      </a:lstStyle>
    </a:tx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710</Words>
  <Application>Microsoft Office PowerPoint</Application>
  <PresentationFormat>Benutzerdefiniert</PresentationFormat>
  <Paragraphs>89</Paragraphs>
  <Slides>10</Slides>
  <Notes>1</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10</vt:i4>
      </vt:variant>
    </vt:vector>
  </HeadingPairs>
  <TitlesOfParts>
    <vt:vector size="15" baseType="lpstr">
      <vt:lpstr>Arial</vt:lpstr>
      <vt:lpstr>Calibri</vt:lpstr>
      <vt:lpstr>Calibri Light</vt:lpstr>
      <vt:lpstr>Wingdings</vt:lpstr>
      <vt:lpstr>5_Larissa</vt:lpstr>
      <vt:lpstr>PowerPoint-Präsentation</vt:lpstr>
      <vt:lpstr>PowerPoint-Präsentation</vt:lpstr>
      <vt:lpstr>PowerPoint-Präsentation</vt:lpstr>
      <vt:lpstr>Advantages of CM/Archive</vt:lpstr>
      <vt:lpstr>Features of CM/Archive</vt:lpstr>
      <vt:lpstr>Features of CM/Archive</vt:lpstr>
      <vt:lpstr>Features of CM/Archive</vt:lpstr>
      <vt:lpstr>Features of CM/Archive</vt:lpstr>
      <vt:lpstr>Features of CM/Archive</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ConSol CM/Archive</dc:title>
  <dc:creator>ConSol Software GmbH</dc:creator>
  <cp:lastModifiedBy>Johanna Juszak</cp:lastModifiedBy>
  <cp:revision>1162</cp:revision>
  <cp:lastPrinted>2017-11-17T12:16:11Z</cp:lastPrinted>
  <dcterms:created xsi:type="dcterms:W3CDTF">2011-02-16T13:16:40Z</dcterms:created>
  <dcterms:modified xsi:type="dcterms:W3CDTF">2023-01-02T09:21:01Z</dcterms:modified>
</cp:coreProperties>
</file>