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6" r:id="rId1"/>
  </p:sldMasterIdLst>
  <p:notesMasterIdLst>
    <p:notesMasterId r:id="rId12"/>
  </p:notesMasterIdLst>
  <p:handoutMasterIdLst>
    <p:handoutMasterId r:id="rId13"/>
  </p:handoutMasterIdLst>
  <p:sldIdLst>
    <p:sldId id="304" r:id="rId2"/>
    <p:sldId id="585" r:id="rId3"/>
    <p:sldId id="550" r:id="rId4"/>
    <p:sldId id="339" r:id="rId5"/>
    <p:sldId id="358" r:id="rId6"/>
    <p:sldId id="362" r:id="rId7"/>
    <p:sldId id="367" r:id="rId8"/>
    <p:sldId id="361" r:id="rId9"/>
    <p:sldId id="359" r:id="rId10"/>
    <p:sldId id="586" r:id="rId11"/>
  </p:sldIdLst>
  <p:sldSz cx="24387175" cy="13716000"/>
  <p:notesSz cx="6858000" cy="9144000"/>
  <p:custDataLst>
    <p:tags r:id="rId14"/>
  </p:custDataLst>
  <p:defaultTextStyle>
    <a:defPPr>
      <a:defRPr lang="de-DE"/>
    </a:defPPr>
    <a:lvl1pPr algn="l" defTabSz="2436813" rtl="0" eaLnBrk="0" fontAlgn="base" hangingPunct="0">
      <a:spcBef>
        <a:spcPct val="0"/>
      </a:spcBef>
      <a:spcAft>
        <a:spcPct val="0"/>
      </a:spcAft>
      <a:defRPr sz="4800" kern="1200">
        <a:solidFill>
          <a:schemeClr val="tx1"/>
        </a:solidFill>
        <a:latin typeface="Arial" panose="020B0604020202020204" pitchFamily="34" charset="0"/>
        <a:ea typeface="MS PGothic" panose="020B0600070205080204" pitchFamily="34" charset="-128"/>
        <a:cs typeface="+mn-cs"/>
      </a:defRPr>
    </a:lvl1pPr>
    <a:lvl2pPr marL="1219200" indent="-762000" algn="l" defTabSz="2436813" rtl="0" eaLnBrk="0" fontAlgn="base" hangingPunct="0">
      <a:spcBef>
        <a:spcPct val="0"/>
      </a:spcBef>
      <a:spcAft>
        <a:spcPct val="0"/>
      </a:spcAft>
      <a:defRPr sz="4800" kern="1200">
        <a:solidFill>
          <a:schemeClr val="tx1"/>
        </a:solidFill>
        <a:latin typeface="Arial" panose="020B0604020202020204" pitchFamily="34" charset="0"/>
        <a:ea typeface="MS PGothic" panose="020B0600070205080204" pitchFamily="34" charset="-128"/>
        <a:cs typeface="+mn-cs"/>
      </a:defRPr>
    </a:lvl2pPr>
    <a:lvl3pPr marL="2436813" indent="-1522413" algn="l" defTabSz="2436813" rtl="0" eaLnBrk="0" fontAlgn="base" hangingPunct="0">
      <a:spcBef>
        <a:spcPct val="0"/>
      </a:spcBef>
      <a:spcAft>
        <a:spcPct val="0"/>
      </a:spcAft>
      <a:defRPr sz="4800" kern="1200">
        <a:solidFill>
          <a:schemeClr val="tx1"/>
        </a:solidFill>
        <a:latin typeface="Arial" panose="020B0604020202020204" pitchFamily="34" charset="0"/>
        <a:ea typeface="MS PGothic" panose="020B0600070205080204" pitchFamily="34" charset="-128"/>
        <a:cs typeface="+mn-cs"/>
      </a:defRPr>
    </a:lvl3pPr>
    <a:lvl4pPr marL="3656013" indent="-2284413" algn="l" defTabSz="2436813" rtl="0" eaLnBrk="0" fontAlgn="base" hangingPunct="0">
      <a:spcBef>
        <a:spcPct val="0"/>
      </a:spcBef>
      <a:spcAft>
        <a:spcPct val="0"/>
      </a:spcAft>
      <a:defRPr sz="4800" kern="1200">
        <a:solidFill>
          <a:schemeClr val="tx1"/>
        </a:solidFill>
        <a:latin typeface="Arial" panose="020B0604020202020204" pitchFamily="34" charset="0"/>
        <a:ea typeface="MS PGothic" panose="020B0600070205080204" pitchFamily="34" charset="-128"/>
        <a:cs typeface="+mn-cs"/>
      </a:defRPr>
    </a:lvl4pPr>
    <a:lvl5pPr marL="4875213" indent="-3046413" algn="l" defTabSz="2436813" rtl="0" eaLnBrk="0" fontAlgn="base" hangingPunct="0">
      <a:spcBef>
        <a:spcPct val="0"/>
      </a:spcBef>
      <a:spcAft>
        <a:spcPct val="0"/>
      </a:spcAft>
      <a:defRPr sz="48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48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48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48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48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4320">
          <p15:clr>
            <a:srgbClr val="A4A3A4"/>
          </p15:clr>
        </p15:guide>
        <p15:guide id="2" orient="horz" pos="560">
          <p15:clr>
            <a:srgbClr val="A4A3A4"/>
          </p15:clr>
        </p15:guide>
        <p15:guide id="3" orient="horz" pos="8088">
          <p15:clr>
            <a:srgbClr val="A4A3A4"/>
          </p15:clr>
        </p15:guide>
        <p15:guide id="4" orient="horz" pos="2304">
          <p15:clr>
            <a:srgbClr val="A4A3A4"/>
          </p15:clr>
        </p15:guide>
        <p15:guide id="5" orient="horz" pos="1808">
          <p15:clr>
            <a:srgbClr val="A4A3A4"/>
          </p15:clr>
        </p15:guide>
        <p15:guide id="6" orient="horz" pos="7739">
          <p15:clr>
            <a:srgbClr val="A4A3A4"/>
          </p15:clr>
        </p15:guide>
        <p15:guide id="7" pos="6913" userDrawn="1">
          <p15:clr>
            <a:srgbClr val="A4A3A4"/>
          </p15:clr>
        </p15:guide>
        <p15:guide id="8" pos="7828">
          <p15:clr>
            <a:srgbClr val="A4A3A4"/>
          </p15:clr>
        </p15:guide>
        <p15:guide id="9" pos="5041" userDrawn="1">
          <p15:clr>
            <a:srgbClr val="A4A3A4"/>
          </p15:clr>
        </p15:guide>
        <p15:guide id="10" pos="928">
          <p15:clr>
            <a:srgbClr val="A4A3A4"/>
          </p15:clr>
        </p15:guide>
        <p15:guide id="11" pos="14429">
          <p15:clr>
            <a:srgbClr val="A4A3A4"/>
          </p15:clr>
        </p15:guide>
        <p15:guide id="12" pos="60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7EC3"/>
    <a:srgbClr val="F0F2F6"/>
    <a:srgbClr val="919191"/>
    <a:srgbClr val="FFCC00"/>
    <a:srgbClr val="3059A6"/>
    <a:srgbClr val="3759A4"/>
    <a:srgbClr val="6492CC"/>
    <a:srgbClr val="3D6FB5"/>
    <a:srgbClr val="FFCF00"/>
    <a:srgbClr val="537F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4" autoAdjust="0"/>
    <p:restoredTop sz="94777" autoAdjust="0"/>
  </p:normalViewPr>
  <p:slideViewPr>
    <p:cSldViewPr snapToGrid="0" snapToObjects="1">
      <p:cViewPr varScale="1">
        <p:scale>
          <a:sx n="45" d="100"/>
          <a:sy n="45" d="100"/>
        </p:scale>
        <p:origin x="792" y="66"/>
      </p:cViewPr>
      <p:guideLst>
        <p:guide orient="horz" pos="4320"/>
        <p:guide orient="horz" pos="560"/>
        <p:guide orient="horz" pos="8088"/>
        <p:guide orient="horz" pos="2304"/>
        <p:guide orient="horz" pos="1808"/>
        <p:guide orient="horz" pos="7739"/>
        <p:guide pos="6913"/>
        <p:guide pos="7828"/>
        <p:guide pos="5041"/>
        <p:guide pos="928"/>
        <p:guide pos="14429"/>
        <p:guide pos="608"/>
      </p:guideLst>
    </p:cSldViewPr>
  </p:slideViewPr>
  <p:outlineViewPr>
    <p:cViewPr>
      <p:scale>
        <a:sx n="33" d="100"/>
        <a:sy n="33" d="100"/>
      </p:scale>
      <p:origin x="0" y="0"/>
    </p:cViewPr>
    <p:sldLst>
      <p:sld r:id="rId1" collapse="1"/>
    </p:sldLst>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2438394" eaLnBrk="1" fontAlgn="auto" hangingPunct="1">
              <a:spcBef>
                <a:spcPts val="0"/>
              </a:spcBef>
              <a:spcAft>
                <a:spcPts val="0"/>
              </a:spcAft>
              <a:defRPr sz="1200">
                <a:latin typeface="+mn-lt"/>
                <a:ea typeface="+mn-ea"/>
                <a:cs typeface="+mn-cs"/>
              </a:defRPr>
            </a:lvl1pPr>
          </a:lstStyle>
          <a:p>
            <a:pPr>
              <a:defRPr/>
            </a:pPr>
            <a:endParaRPr lang="de-DE" dirty="0"/>
          </a:p>
        </p:txBody>
      </p:sp>
      <p:sp>
        <p:nvSpPr>
          <p:cNvPr id="3" name="Datumsplatzhalt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defRPr>
            </a:lvl1pPr>
          </a:lstStyle>
          <a:p>
            <a:pPr>
              <a:defRPr/>
            </a:pPr>
            <a:fld id="{FFAC4335-EDB5-41FD-96E8-470F403A4ED8}" type="datetimeFigureOut">
              <a:rPr lang="de-DE" altLang="de-DE"/>
              <a:pPr>
                <a:defRPr/>
              </a:pPr>
              <a:t>19.01.2023</a:t>
            </a:fld>
            <a:endParaRPr lang="de-DE" altLang="de-DE" dirty="0"/>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defTabSz="2438394" eaLnBrk="1" fontAlgn="auto" hangingPunct="1">
              <a:spcBef>
                <a:spcPts val="0"/>
              </a:spcBef>
              <a:spcAft>
                <a:spcPts val="0"/>
              </a:spcAft>
              <a:defRPr sz="1200">
                <a:latin typeface="+mn-lt"/>
                <a:ea typeface="+mn-ea"/>
                <a:cs typeface="+mn-cs"/>
              </a:defRPr>
            </a:lvl1pPr>
          </a:lstStyle>
          <a:p>
            <a:pPr>
              <a:defRPr/>
            </a:pPr>
            <a:endParaRPr lang="de-DE" dirty="0"/>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30E30D32-C34B-419A-B1FC-FA303FDA7333}" type="slidenum">
              <a:rPr lang="de-DE" altLang="de-DE"/>
              <a:pPr>
                <a:defRPr/>
              </a:pPr>
              <a:t>‹Nr.›</a:t>
            </a:fld>
            <a:endParaRPr lang="de-DE" altLang="de-DE" dirty="0"/>
          </a:p>
        </p:txBody>
      </p:sp>
    </p:spTree>
    <p:extLst>
      <p:ext uri="{BB962C8B-B14F-4D97-AF65-F5344CB8AC3E}">
        <p14:creationId xmlns:p14="http://schemas.microsoft.com/office/powerpoint/2010/main" val="3788299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2438394" eaLnBrk="1" fontAlgn="auto" hangingPunct="1">
              <a:spcBef>
                <a:spcPts val="0"/>
              </a:spcBef>
              <a:spcAft>
                <a:spcPts val="0"/>
              </a:spcAft>
              <a:defRPr sz="1200">
                <a:latin typeface="+mn-lt"/>
                <a:ea typeface="+mn-ea"/>
                <a:cs typeface="+mn-cs"/>
              </a:defRPr>
            </a:lvl1pPr>
          </a:lstStyle>
          <a:p>
            <a:pPr>
              <a:defRPr/>
            </a:pPr>
            <a:endParaRPr lang="de-DE" dirty="0"/>
          </a:p>
        </p:txBody>
      </p:sp>
      <p:sp>
        <p:nvSpPr>
          <p:cNvPr id="3" name="Datumsplatzhalt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defRPr>
            </a:lvl1pPr>
          </a:lstStyle>
          <a:p>
            <a:pPr>
              <a:defRPr/>
            </a:pPr>
            <a:fld id="{3DF3F317-3633-4D7D-B6F7-04F4FEC831E8}" type="datetimeFigureOut">
              <a:rPr lang="de-DE" altLang="de-DE"/>
              <a:pPr>
                <a:defRPr/>
              </a:pPr>
              <a:t>19.01.2023</a:t>
            </a:fld>
            <a:endParaRPr lang="de-DE" altLang="de-DE" dirty="0"/>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de-DE" noProof="0" dirty="0"/>
          </a:p>
        </p:txBody>
      </p:sp>
      <p:sp>
        <p:nvSpPr>
          <p:cNvPr id="5" name="Notizenplatzhalt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de-DE" altLang="de-DE" noProof="0"/>
              <a:t>Textmasterformat bearbeiten</a:t>
            </a:r>
          </a:p>
          <a:p>
            <a:pPr lvl="1"/>
            <a:r>
              <a:rPr lang="de-DE" altLang="de-DE" noProof="0"/>
              <a:t>Zweite Ebene</a:t>
            </a:r>
          </a:p>
          <a:p>
            <a:pPr lvl="2"/>
            <a:r>
              <a:rPr lang="de-DE" altLang="de-DE" noProof="0"/>
              <a:t>Dritte Ebene</a:t>
            </a:r>
          </a:p>
          <a:p>
            <a:pPr lvl="3"/>
            <a:r>
              <a:rPr lang="de-DE" altLang="de-DE" noProof="0"/>
              <a:t>Vierte Ebene</a:t>
            </a:r>
          </a:p>
          <a:p>
            <a:pPr lvl="4"/>
            <a:r>
              <a:rPr lang="de-DE" altLang="de-DE" noProof="0"/>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2438394" eaLnBrk="1" fontAlgn="auto" hangingPunct="1">
              <a:spcBef>
                <a:spcPts val="0"/>
              </a:spcBef>
              <a:spcAft>
                <a:spcPts val="0"/>
              </a:spcAft>
              <a:defRPr sz="1200">
                <a:latin typeface="+mn-lt"/>
                <a:ea typeface="+mn-ea"/>
                <a:cs typeface="+mn-cs"/>
              </a:defRPr>
            </a:lvl1pPr>
          </a:lstStyle>
          <a:p>
            <a:pPr>
              <a:defRPr/>
            </a:pPr>
            <a:endParaRPr lang="de-DE" dirty="0"/>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7D36EE5E-8687-4C7B-ADC3-14BA9F7C8C7D}" type="slidenum">
              <a:rPr lang="de-DE" altLang="de-DE"/>
              <a:pPr>
                <a:defRPr/>
              </a:pPr>
              <a:t>‹Nr.›</a:t>
            </a:fld>
            <a:endParaRPr lang="de-DE" altLang="de-DE" dirty="0"/>
          </a:p>
        </p:txBody>
      </p:sp>
    </p:spTree>
    <p:extLst>
      <p:ext uri="{BB962C8B-B14F-4D97-AF65-F5344CB8AC3E}">
        <p14:creationId xmlns:p14="http://schemas.microsoft.com/office/powerpoint/2010/main" val="4277178667"/>
      </p:ext>
    </p:extLst>
  </p:cSld>
  <p:clrMap bg1="lt1" tx1="dk1" bg2="lt2" tx2="dk2" accent1="accent1" accent2="accent2" accent3="accent3" accent4="accent4" accent5="accent5" accent6="accent6" hlink="hlink" folHlink="folHlink"/>
  <p:notesStyle>
    <a:lvl1pPr algn="l" defTabSz="2436813" rtl="0" eaLnBrk="0" fontAlgn="base" hangingPunct="0">
      <a:spcBef>
        <a:spcPct val="30000"/>
      </a:spcBef>
      <a:spcAft>
        <a:spcPct val="0"/>
      </a:spcAft>
      <a:defRPr sz="3200" kern="1200">
        <a:solidFill>
          <a:schemeClr val="tx1"/>
        </a:solidFill>
        <a:latin typeface="+mn-lt"/>
        <a:ea typeface="MS PGothic" panose="020B0600070205080204" pitchFamily="34" charset="-128"/>
        <a:cs typeface="ＭＳ Ｐゴシック" charset="0"/>
      </a:defRPr>
    </a:lvl1pPr>
    <a:lvl2pPr marL="1219200" algn="l" defTabSz="2436813" rtl="0" eaLnBrk="0" fontAlgn="base" hangingPunct="0">
      <a:spcBef>
        <a:spcPct val="30000"/>
      </a:spcBef>
      <a:spcAft>
        <a:spcPct val="0"/>
      </a:spcAft>
      <a:defRPr sz="3200" kern="1200">
        <a:solidFill>
          <a:schemeClr val="tx1"/>
        </a:solidFill>
        <a:latin typeface="+mn-lt"/>
        <a:ea typeface="MS PGothic" panose="020B0600070205080204" pitchFamily="34" charset="-128"/>
        <a:cs typeface="+mn-cs"/>
      </a:defRPr>
    </a:lvl2pPr>
    <a:lvl3pPr marL="2436813" algn="l" defTabSz="2436813" rtl="0" eaLnBrk="0" fontAlgn="base" hangingPunct="0">
      <a:spcBef>
        <a:spcPct val="30000"/>
      </a:spcBef>
      <a:spcAft>
        <a:spcPct val="0"/>
      </a:spcAft>
      <a:defRPr sz="3200" kern="1200">
        <a:solidFill>
          <a:schemeClr val="tx1"/>
        </a:solidFill>
        <a:latin typeface="+mn-lt"/>
        <a:ea typeface="MS PGothic" panose="020B0600070205080204" pitchFamily="34" charset="-128"/>
        <a:cs typeface="+mn-cs"/>
      </a:defRPr>
    </a:lvl3pPr>
    <a:lvl4pPr marL="3656013" algn="l" defTabSz="2436813" rtl="0" eaLnBrk="0" fontAlgn="base" hangingPunct="0">
      <a:spcBef>
        <a:spcPct val="30000"/>
      </a:spcBef>
      <a:spcAft>
        <a:spcPct val="0"/>
      </a:spcAft>
      <a:defRPr sz="3200" kern="1200">
        <a:solidFill>
          <a:schemeClr val="tx1"/>
        </a:solidFill>
        <a:latin typeface="+mn-lt"/>
        <a:ea typeface="MS PGothic" panose="020B0600070205080204" pitchFamily="34" charset="-128"/>
        <a:cs typeface="+mn-cs"/>
      </a:defRPr>
    </a:lvl4pPr>
    <a:lvl5pPr marL="4875213" algn="l" defTabSz="2436813" rtl="0" eaLnBrk="0" fontAlgn="base" hangingPunct="0">
      <a:spcBef>
        <a:spcPct val="30000"/>
      </a:spcBef>
      <a:spcAft>
        <a:spcPct val="0"/>
      </a:spcAft>
      <a:defRPr sz="3200" kern="1200">
        <a:solidFill>
          <a:schemeClr val="tx1"/>
        </a:solidFill>
        <a:latin typeface="+mn-lt"/>
        <a:ea typeface="MS PGothic" panose="020B0600070205080204" pitchFamily="34" charset="-128"/>
        <a:cs typeface="+mn-cs"/>
      </a:defRPr>
    </a:lvl5pPr>
    <a:lvl6pPr marL="6095987" algn="l" defTabSz="2438394" rtl="0" eaLnBrk="1" latinLnBrk="0" hangingPunct="1">
      <a:defRPr sz="3200" kern="1200">
        <a:solidFill>
          <a:schemeClr val="tx1"/>
        </a:solidFill>
        <a:latin typeface="+mn-lt"/>
        <a:ea typeface="+mn-ea"/>
        <a:cs typeface="+mn-cs"/>
      </a:defRPr>
    </a:lvl6pPr>
    <a:lvl7pPr marL="7315184" algn="l" defTabSz="2438394" rtl="0" eaLnBrk="1" latinLnBrk="0" hangingPunct="1">
      <a:defRPr sz="3200" kern="1200">
        <a:solidFill>
          <a:schemeClr val="tx1"/>
        </a:solidFill>
        <a:latin typeface="+mn-lt"/>
        <a:ea typeface="+mn-ea"/>
        <a:cs typeface="+mn-cs"/>
      </a:defRPr>
    </a:lvl7pPr>
    <a:lvl8pPr marL="8534381" algn="l" defTabSz="2438394" rtl="0" eaLnBrk="1" latinLnBrk="0" hangingPunct="1">
      <a:defRPr sz="3200" kern="1200">
        <a:solidFill>
          <a:schemeClr val="tx1"/>
        </a:solidFill>
        <a:latin typeface="+mn-lt"/>
        <a:ea typeface="+mn-ea"/>
        <a:cs typeface="+mn-cs"/>
      </a:defRPr>
    </a:lvl8pPr>
    <a:lvl9pPr marL="9753578" algn="l" defTabSz="2438394" rtl="0" eaLnBrk="1" latinLnBrk="0" hangingPunct="1">
      <a:defRPr sz="3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p:nvSpPr>
          <p:cNvPr id="2" name="Rechteck 1"/>
          <p:cNvSpPr/>
          <p:nvPr userDrawn="1"/>
        </p:nvSpPr>
        <p:spPr>
          <a:xfrm>
            <a:off x="-25400" y="5173663"/>
            <a:ext cx="24412575" cy="8542337"/>
          </a:xfrm>
          <a:prstGeom prst="rect">
            <a:avLst/>
          </a:prstGeom>
          <a:solidFill>
            <a:srgbClr val="3759A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dirty="0"/>
          </a:p>
        </p:txBody>
      </p:sp>
      <p:pic>
        <p:nvPicPr>
          <p:cNvPr id="3" name="Bild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362363" y="1538288"/>
            <a:ext cx="6375400"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Bild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350" y="5175250"/>
            <a:ext cx="3121025" cy="852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9364635"/>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4" name="Textfeld 3"/>
          <p:cNvSpPr txBox="1">
            <a:spLocks noChangeArrowheads="1"/>
          </p:cNvSpPr>
          <p:nvPr userDrawn="1"/>
        </p:nvSpPr>
        <p:spPr bwMode="auto">
          <a:xfrm>
            <a:off x="1136650" y="1820863"/>
            <a:ext cx="184150" cy="831850"/>
          </a:xfrm>
          <a:prstGeom prst="rect">
            <a:avLst/>
          </a:prstGeom>
          <a:noFill/>
          <a:ln>
            <a:noFill/>
          </a:ln>
          <a:extLst>
            <a:ext uri="{909E8E84-426E-40dd-AFC4-6F175D3DCCD1}"/>
            <a:ext uri="{91240B29-F687-4f45-9708-019B960494DF}"/>
          </a:extLst>
        </p:spPr>
        <p:txBody>
          <a:bodyPr wrap="none">
            <a:spAutoFit/>
          </a:bodyPr>
          <a:lstStyle>
            <a:lvl1pPr eaLnBrk="0" hangingPunct="0">
              <a:defRPr sz="4800">
                <a:solidFill>
                  <a:schemeClr val="tx1"/>
                </a:solidFill>
                <a:latin typeface="Arial" charset="0"/>
                <a:ea typeface="ＭＳ Ｐゴシック" charset="0"/>
                <a:cs typeface="ＭＳ Ｐゴシック" charset="0"/>
              </a:defRPr>
            </a:lvl1pPr>
            <a:lvl2pPr marL="742950" indent="-285750" eaLnBrk="0" hangingPunct="0">
              <a:defRPr sz="4800">
                <a:solidFill>
                  <a:schemeClr val="tx1"/>
                </a:solidFill>
                <a:latin typeface="Arial" charset="0"/>
                <a:ea typeface="ＭＳ Ｐゴシック" charset="0"/>
              </a:defRPr>
            </a:lvl2pPr>
            <a:lvl3pPr marL="1143000" indent="-228600" eaLnBrk="0" hangingPunct="0">
              <a:defRPr sz="4800">
                <a:solidFill>
                  <a:schemeClr val="tx1"/>
                </a:solidFill>
                <a:latin typeface="Arial" charset="0"/>
                <a:ea typeface="ＭＳ Ｐゴシック" charset="0"/>
              </a:defRPr>
            </a:lvl3pPr>
            <a:lvl4pPr marL="1600200" indent="-228600" eaLnBrk="0" hangingPunct="0">
              <a:defRPr sz="4800">
                <a:solidFill>
                  <a:schemeClr val="tx1"/>
                </a:solidFill>
                <a:latin typeface="Arial" charset="0"/>
                <a:ea typeface="ＭＳ Ｐゴシック" charset="0"/>
              </a:defRPr>
            </a:lvl4pPr>
            <a:lvl5pPr marL="2057400" indent="-228600" eaLnBrk="0" hangingPunct="0">
              <a:defRPr sz="4800">
                <a:solidFill>
                  <a:schemeClr val="tx1"/>
                </a:solidFill>
                <a:latin typeface="Arial" charset="0"/>
                <a:ea typeface="ＭＳ Ｐゴシック" charset="0"/>
              </a:defRPr>
            </a:lvl5pPr>
            <a:lvl6pPr marL="2514600" indent="-228600" defTabSz="2436813" eaLnBrk="0" fontAlgn="base" hangingPunct="0">
              <a:spcBef>
                <a:spcPct val="0"/>
              </a:spcBef>
              <a:spcAft>
                <a:spcPct val="0"/>
              </a:spcAft>
              <a:defRPr sz="4800">
                <a:solidFill>
                  <a:schemeClr val="tx1"/>
                </a:solidFill>
                <a:latin typeface="Arial" charset="0"/>
                <a:ea typeface="ＭＳ Ｐゴシック" charset="0"/>
              </a:defRPr>
            </a:lvl6pPr>
            <a:lvl7pPr marL="2971800" indent="-228600" defTabSz="2436813" eaLnBrk="0" fontAlgn="base" hangingPunct="0">
              <a:spcBef>
                <a:spcPct val="0"/>
              </a:spcBef>
              <a:spcAft>
                <a:spcPct val="0"/>
              </a:spcAft>
              <a:defRPr sz="4800">
                <a:solidFill>
                  <a:schemeClr val="tx1"/>
                </a:solidFill>
                <a:latin typeface="Arial" charset="0"/>
                <a:ea typeface="ＭＳ Ｐゴシック" charset="0"/>
              </a:defRPr>
            </a:lvl7pPr>
            <a:lvl8pPr marL="3429000" indent="-228600" defTabSz="2436813" eaLnBrk="0" fontAlgn="base" hangingPunct="0">
              <a:spcBef>
                <a:spcPct val="0"/>
              </a:spcBef>
              <a:spcAft>
                <a:spcPct val="0"/>
              </a:spcAft>
              <a:defRPr sz="4800">
                <a:solidFill>
                  <a:schemeClr val="tx1"/>
                </a:solidFill>
                <a:latin typeface="Arial" charset="0"/>
                <a:ea typeface="ＭＳ Ｐゴシック" charset="0"/>
              </a:defRPr>
            </a:lvl8pPr>
            <a:lvl9pPr marL="3886200" indent="-228600" defTabSz="2436813" eaLnBrk="0" fontAlgn="base" hangingPunct="0">
              <a:spcBef>
                <a:spcPct val="0"/>
              </a:spcBef>
              <a:spcAft>
                <a:spcPct val="0"/>
              </a:spcAft>
              <a:defRPr sz="4800">
                <a:solidFill>
                  <a:schemeClr val="tx1"/>
                </a:solidFill>
                <a:latin typeface="Arial" charset="0"/>
                <a:ea typeface="ＭＳ Ｐゴシック" charset="0"/>
              </a:defRPr>
            </a:lvl9pPr>
          </a:lstStyle>
          <a:p>
            <a:pPr eaLnBrk="1" hangingPunct="1">
              <a:defRPr/>
            </a:pPr>
            <a:endParaRPr lang="de-DE" dirty="0"/>
          </a:p>
        </p:txBody>
      </p:sp>
      <p:sp>
        <p:nvSpPr>
          <p:cNvPr id="2" name="Titel 1"/>
          <p:cNvSpPr>
            <a:spLocks noGrp="1"/>
          </p:cNvSpPr>
          <p:nvPr>
            <p:ph type="title"/>
          </p:nvPr>
        </p:nvSpPr>
        <p:spPr/>
        <p:txBody>
          <a:bodyPr/>
          <a:lstStyle/>
          <a:p>
            <a:r>
              <a:rPr lang="de-DE" dirty="0"/>
              <a:t>Titelmasterformat durch Klicken bearbeiten</a:t>
            </a:r>
          </a:p>
        </p:txBody>
      </p:sp>
      <p:sp>
        <p:nvSpPr>
          <p:cNvPr id="3" name="Inhaltsplatzhalter 2"/>
          <p:cNvSpPr>
            <a:spLocks noGrp="1"/>
          </p:cNvSpPr>
          <p:nvPr>
            <p:ph idx="1"/>
          </p:nvPr>
        </p:nvSpPr>
        <p:spPr/>
        <p:txBody>
          <a:bodyPr/>
          <a:lstStyle>
            <a:lvl1pPr marL="685800" indent="-685800">
              <a:buClr>
                <a:srgbClr val="537FC2"/>
              </a:buClr>
              <a:buFont typeface="Arial"/>
              <a:buChar char="•"/>
              <a:defRPr/>
            </a:lvl1pPr>
            <a:lvl2pPr marL="1282700" indent="-571500">
              <a:buClr>
                <a:srgbClr val="537FC2"/>
              </a:buClr>
              <a:buFont typeface="Arial"/>
              <a:buChar char="•"/>
              <a:defRPr sz="4300"/>
            </a:lvl2pPr>
            <a:lvl3pPr marL="2009775" indent="-571500">
              <a:buClr>
                <a:srgbClr val="537FC2"/>
              </a:buClr>
              <a:buFont typeface="Arial"/>
              <a:buChar char="•"/>
              <a:defRPr/>
            </a:lvl3pPr>
            <a:lvl4pPr marL="2720975" indent="-571500">
              <a:buClr>
                <a:srgbClr val="537FC2"/>
              </a:buClr>
              <a:buFont typeface="Arial"/>
              <a:buChar char="•"/>
              <a:defRPr/>
            </a:lvl4pPr>
            <a:lvl5pPr marL="3432175" indent="-571500">
              <a:buClr>
                <a:srgbClr val="537FC2"/>
              </a:buClr>
              <a:buFont typeface="Arial"/>
              <a:buChar char="•"/>
              <a:defRPr sz="4000"/>
            </a:lvl5pPr>
          </a:lstStyle>
          <a:p>
            <a:pPr lvl="0"/>
            <a:r>
              <a:rPr lang="en-US" noProof="0" dirty="0" err="1"/>
              <a:t>Mastertextformat</a:t>
            </a:r>
            <a:r>
              <a:rPr lang="en-US" noProof="0" dirty="0"/>
              <a:t> </a:t>
            </a:r>
            <a:r>
              <a:rPr lang="en-US" noProof="0" dirty="0" err="1"/>
              <a:t>bearbeiten</a:t>
            </a:r>
            <a:endParaRPr lang="en-US" noProof="0" dirty="0"/>
          </a:p>
          <a:p>
            <a:pPr lvl="1"/>
            <a:r>
              <a:rPr lang="en-US" noProof="0" dirty="0" err="1"/>
              <a:t>Zweite</a:t>
            </a:r>
            <a:r>
              <a:rPr lang="en-US" noProof="0" dirty="0"/>
              <a:t> </a:t>
            </a:r>
            <a:r>
              <a:rPr lang="en-US" noProof="0" dirty="0" err="1"/>
              <a:t>Ebene</a:t>
            </a:r>
            <a:endParaRPr lang="en-US" noProof="0" dirty="0"/>
          </a:p>
          <a:p>
            <a:pPr lvl="2"/>
            <a:r>
              <a:rPr lang="en-US" noProof="0" dirty="0" err="1"/>
              <a:t>Dritte</a:t>
            </a:r>
            <a:r>
              <a:rPr lang="en-US" noProof="0" dirty="0"/>
              <a:t> </a:t>
            </a:r>
            <a:r>
              <a:rPr lang="en-US" noProof="0" dirty="0" err="1"/>
              <a:t>Ebene</a:t>
            </a:r>
            <a:endParaRPr lang="en-US" noProof="0" dirty="0"/>
          </a:p>
          <a:p>
            <a:pPr lvl="3"/>
            <a:r>
              <a:rPr lang="en-US" noProof="0" dirty="0" err="1"/>
              <a:t>Vierte</a:t>
            </a:r>
            <a:r>
              <a:rPr lang="en-US" noProof="0" dirty="0"/>
              <a:t> </a:t>
            </a:r>
            <a:r>
              <a:rPr lang="en-US" noProof="0" dirty="0" err="1"/>
              <a:t>Ebene</a:t>
            </a:r>
            <a:endParaRPr lang="en-US" noProof="0" dirty="0"/>
          </a:p>
          <a:p>
            <a:pPr lvl="4"/>
            <a:r>
              <a:rPr lang="en-US" noProof="0" dirty="0" err="1"/>
              <a:t>Fünfte</a:t>
            </a:r>
            <a:r>
              <a:rPr lang="en-US" noProof="0" dirty="0"/>
              <a:t> </a:t>
            </a:r>
            <a:r>
              <a:rPr lang="en-US" noProof="0" dirty="0" err="1"/>
              <a:t>Ebene</a:t>
            </a:r>
            <a:endParaRPr lang="en-US" noProof="0" dirty="0"/>
          </a:p>
        </p:txBody>
      </p:sp>
      <p:sp>
        <p:nvSpPr>
          <p:cNvPr id="6" name="Oval 3"/>
          <p:cNvSpPr/>
          <p:nvPr userDrawn="1"/>
        </p:nvSpPr>
        <p:spPr>
          <a:xfrm>
            <a:off x="22415500" y="12255500"/>
            <a:ext cx="962025" cy="963613"/>
          </a:xfrm>
          <a:prstGeom prst="ellipse">
            <a:avLst/>
          </a:prstGeom>
          <a:solidFill>
            <a:schemeClr val="bg2">
              <a:lumMod val="9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dirty="0"/>
          </a:p>
        </p:txBody>
      </p:sp>
      <p:sp>
        <p:nvSpPr>
          <p:cNvPr id="7" name="Textfeld 6"/>
          <p:cNvSpPr txBox="1"/>
          <p:nvPr userDrawn="1"/>
        </p:nvSpPr>
        <p:spPr>
          <a:xfrm>
            <a:off x="22684036" y="12409235"/>
            <a:ext cx="1104213" cy="707886"/>
          </a:xfrm>
          <a:prstGeom prst="rect">
            <a:avLst/>
          </a:prstGeom>
          <a:noFill/>
        </p:spPr>
        <p:txBody>
          <a:bodyPr wrap="none" rtlCol="0">
            <a:spAutoFit/>
          </a:bodyPr>
          <a:lstStyle/>
          <a:p>
            <a:fld id="{749B4589-CC3B-4E5F-9CDB-280B8F087CAF}" type="slidenum">
              <a:rPr lang="de-DE" sz="4000" smtClean="0">
                <a:solidFill>
                  <a:schemeClr val="bg1"/>
                </a:solidFill>
                <a:latin typeface="Calibri Light" panose="020F0302020204030204" pitchFamily="34" charset="0"/>
                <a:cs typeface="Calibri Light" panose="020F0302020204030204" pitchFamily="34" charset="0"/>
              </a:rPr>
              <a:t>‹Nr.›</a:t>
            </a:fld>
            <a:endParaRPr lang="de-DE" sz="4000" dirty="0">
              <a:solidFill>
                <a:schemeClr val="bg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21884969"/>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dirty="0" err="1"/>
              <a:t>Titelmasterformat</a:t>
            </a:r>
            <a:r>
              <a:rPr lang="en-US" noProof="0" dirty="0"/>
              <a:t> durch </a:t>
            </a:r>
            <a:r>
              <a:rPr lang="en-US" noProof="0" dirty="0" err="1"/>
              <a:t>Klicken</a:t>
            </a:r>
            <a:r>
              <a:rPr lang="en-US" noProof="0" dirty="0"/>
              <a:t> </a:t>
            </a:r>
            <a:r>
              <a:rPr lang="en-US" noProof="0" dirty="0" err="1"/>
              <a:t>bearbeiten</a:t>
            </a:r>
            <a:endParaRPr lang="en-US" noProof="0" dirty="0"/>
          </a:p>
        </p:txBody>
      </p:sp>
      <p:sp>
        <p:nvSpPr>
          <p:cNvPr id="6" name="Oval 3"/>
          <p:cNvSpPr/>
          <p:nvPr userDrawn="1"/>
        </p:nvSpPr>
        <p:spPr>
          <a:xfrm>
            <a:off x="22415500" y="12255500"/>
            <a:ext cx="962025" cy="963613"/>
          </a:xfrm>
          <a:prstGeom prst="ellipse">
            <a:avLst/>
          </a:prstGeom>
          <a:solidFill>
            <a:schemeClr val="bg2">
              <a:lumMod val="9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dirty="0"/>
          </a:p>
        </p:txBody>
      </p:sp>
      <p:sp>
        <p:nvSpPr>
          <p:cNvPr id="7" name="Textfeld 6"/>
          <p:cNvSpPr txBox="1"/>
          <p:nvPr userDrawn="1"/>
        </p:nvSpPr>
        <p:spPr>
          <a:xfrm>
            <a:off x="22684036" y="12409235"/>
            <a:ext cx="1104213" cy="707886"/>
          </a:xfrm>
          <a:prstGeom prst="rect">
            <a:avLst/>
          </a:prstGeom>
          <a:noFill/>
        </p:spPr>
        <p:txBody>
          <a:bodyPr wrap="none" rtlCol="0">
            <a:spAutoFit/>
          </a:bodyPr>
          <a:lstStyle/>
          <a:p>
            <a:fld id="{749B4589-CC3B-4E5F-9CDB-280B8F087CAF}" type="slidenum">
              <a:rPr lang="de-DE" sz="4000" smtClean="0">
                <a:solidFill>
                  <a:schemeClr val="bg1"/>
                </a:solidFill>
                <a:latin typeface="Calibri Light" panose="020F0302020204030204" pitchFamily="34" charset="0"/>
                <a:cs typeface="Calibri Light" panose="020F0302020204030204" pitchFamily="34" charset="0"/>
              </a:rPr>
              <a:t>‹Nr.›</a:t>
            </a:fld>
            <a:endParaRPr lang="de-DE" sz="4000" dirty="0">
              <a:solidFill>
                <a:schemeClr val="bg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78700991"/>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Leer">
    <p:spTree>
      <p:nvGrpSpPr>
        <p:cNvPr id="1" name=""/>
        <p:cNvGrpSpPr/>
        <p:nvPr/>
      </p:nvGrpSpPr>
      <p:grpSpPr>
        <a:xfrm>
          <a:off x="0" y="0"/>
          <a:ext cx="0" cy="0"/>
          <a:chOff x="0" y="0"/>
          <a:chExt cx="0" cy="0"/>
        </a:xfrm>
      </p:grpSpPr>
      <p:sp>
        <p:nvSpPr>
          <p:cNvPr id="3" name="Textfeld 2"/>
          <p:cNvSpPr txBox="1"/>
          <p:nvPr userDrawn="1"/>
        </p:nvSpPr>
        <p:spPr>
          <a:xfrm>
            <a:off x="22501156" y="12482387"/>
            <a:ext cx="827342" cy="523220"/>
          </a:xfrm>
          <a:prstGeom prst="rect">
            <a:avLst/>
          </a:prstGeom>
          <a:noFill/>
        </p:spPr>
        <p:txBody>
          <a:bodyPr wrap="none" rtlCol="0">
            <a:spAutoFit/>
          </a:bodyPr>
          <a:lstStyle/>
          <a:p>
            <a:fld id="{749B4589-CC3B-4E5F-9CDB-280B8F087CAF}" type="slidenum">
              <a:rPr lang="de-DE" sz="2800" smtClean="0">
                <a:solidFill>
                  <a:schemeClr val="bg1"/>
                </a:solidFill>
                <a:latin typeface="Calibri Light" panose="020F0302020204030204" pitchFamily="34" charset="0"/>
                <a:cs typeface="Calibri Light" panose="020F0302020204030204" pitchFamily="34" charset="0"/>
              </a:rPr>
              <a:t>‹Nr.›</a:t>
            </a:fld>
            <a:endParaRPr lang="de-DE" sz="2800" dirty="0">
              <a:solidFill>
                <a:schemeClr val="bg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521293216"/>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 name="Abgerundetes Rechteck 14"/>
          <p:cNvSpPr/>
          <p:nvPr userDrawn="1"/>
        </p:nvSpPr>
        <p:spPr>
          <a:xfrm>
            <a:off x="0" y="0"/>
            <a:ext cx="24387175" cy="2624138"/>
          </a:xfrm>
          <a:prstGeom prst="roundRect">
            <a:avLst>
              <a:gd name="adj" fmla="val 0"/>
            </a:avLst>
          </a:prstGeom>
          <a:solidFill>
            <a:srgbClr val="537FC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43839" tIns="121921" rIns="243839" bIns="121921" anchor="ctr"/>
          <a:lstStyle/>
          <a:p>
            <a:pPr algn="ctr" defTabSz="2438394" eaLnBrk="1" fontAlgn="auto" hangingPunct="1">
              <a:spcBef>
                <a:spcPts val="0"/>
              </a:spcBef>
              <a:spcAft>
                <a:spcPts val="0"/>
              </a:spcAft>
              <a:defRPr/>
            </a:pPr>
            <a:endParaRPr lang="de-DE" dirty="0"/>
          </a:p>
        </p:txBody>
      </p:sp>
      <p:sp>
        <p:nvSpPr>
          <p:cNvPr id="1027" name="Titelplatzhalter 1"/>
          <p:cNvSpPr>
            <a:spLocks noGrp="1"/>
          </p:cNvSpPr>
          <p:nvPr>
            <p:ph type="title"/>
          </p:nvPr>
        </p:nvSpPr>
        <p:spPr bwMode="auto">
          <a:xfrm>
            <a:off x="1473200" y="314325"/>
            <a:ext cx="21415375"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de-DE" altLang="de-DE"/>
              <a:t>Titelmasterformat durch Klicken bearbeiten</a:t>
            </a:r>
          </a:p>
        </p:txBody>
      </p:sp>
      <p:sp>
        <p:nvSpPr>
          <p:cNvPr id="1028" name="Textplatzhalter 2"/>
          <p:cNvSpPr>
            <a:spLocks noGrp="1"/>
          </p:cNvSpPr>
          <p:nvPr>
            <p:ph type="body" idx="1"/>
          </p:nvPr>
        </p:nvSpPr>
        <p:spPr bwMode="auto">
          <a:xfrm>
            <a:off x="1473200" y="3651250"/>
            <a:ext cx="21432838" cy="860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de-DE" noProof="0" dirty="0" err="1"/>
              <a:t>Textmasterformat</a:t>
            </a:r>
            <a:r>
              <a:rPr lang="en-US" altLang="de-DE" noProof="0" dirty="0"/>
              <a:t> </a:t>
            </a:r>
            <a:r>
              <a:rPr lang="en-US" altLang="de-DE" noProof="0" dirty="0" err="1"/>
              <a:t>bearbeiten</a:t>
            </a:r>
            <a:endParaRPr lang="en-US" altLang="de-DE" noProof="0" dirty="0"/>
          </a:p>
          <a:p>
            <a:pPr lvl="1"/>
            <a:r>
              <a:rPr lang="en-US" altLang="de-DE" noProof="0" dirty="0" err="1"/>
              <a:t>Zweite</a:t>
            </a:r>
            <a:r>
              <a:rPr lang="en-US" altLang="de-DE" noProof="0" dirty="0"/>
              <a:t> </a:t>
            </a:r>
            <a:r>
              <a:rPr lang="en-US" altLang="de-DE" noProof="0" dirty="0" err="1"/>
              <a:t>Ebene</a:t>
            </a:r>
            <a:endParaRPr lang="en-US" altLang="de-DE" noProof="0" dirty="0"/>
          </a:p>
          <a:p>
            <a:pPr lvl="2"/>
            <a:r>
              <a:rPr lang="en-US" altLang="de-DE" noProof="0" dirty="0" err="1"/>
              <a:t>Dritte</a:t>
            </a:r>
            <a:r>
              <a:rPr lang="en-US" altLang="de-DE" noProof="0" dirty="0"/>
              <a:t> </a:t>
            </a:r>
            <a:r>
              <a:rPr lang="en-US" altLang="de-DE" noProof="0" dirty="0" err="1"/>
              <a:t>Ebene</a:t>
            </a:r>
            <a:endParaRPr lang="en-US" altLang="de-DE" noProof="0" dirty="0"/>
          </a:p>
          <a:p>
            <a:pPr lvl="3"/>
            <a:r>
              <a:rPr lang="en-US" altLang="de-DE" noProof="0" dirty="0" err="1"/>
              <a:t>Vierte</a:t>
            </a:r>
            <a:r>
              <a:rPr lang="en-US" altLang="de-DE" noProof="0" dirty="0"/>
              <a:t> </a:t>
            </a:r>
            <a:r>
              <a:rPr lang="en-US" altLang="de-DE" noProof="0" dirty="0" err="1"/>
              <a:t>Ebene</a:t>
            </a:r>
            <a:endParaRPr lang="en-US" altLang="de-DE" noProof="0" dirty="0"/>
          </a:p>
          <a:p>
            <a:pPr lvl="4"/>
            <a:r>
              <a:rPr lang="en-US" altLang="de-DE" noProof="0" dirty="0" err="1"/>
              <a:t>Fünfte</a:t>
            </a:r>
            <a:r>
              <a:rPr lang="en-US" altLang="de-DE" noProof="0" dirty="0"/>
              <a:t> </a:t>
            </a:r>
            <a:r>
              <a:rPr lang="en-US" altLang="de-DE" noProof="0" dirty="0" err="1"/>
              <a:t>Ebene</a:t>
            </a:r>
            <a:endParaRPr lang="en-US" altLang="de-DE" noProof="0" dirty="0"/>
          </a:p>
        </p:txBody>
      </p:sp>
    </p:spTree>
  </p:cSld>
  <p:clrMap bg1="lt1" tx1="dk1" bg2="lt2" tx2="dk2" accent1="accent1" accent2="accent2" accent3="accent3" accent4="accent4" accent5="accent5" accent6="accent6" hlink="hlink" folHlink="folHlink"/>
  <p:sldLayoutIdLst>
    <p:sldLayoutId id="2147483864" r:id="rId1"/>
    <p:sldLayoutId id="2147483865" r:id="rId2"/>
    <p:sldLayoutId id="2147483863" r:id="rId3"/>
    <p:sldLayoutId id="2147483866" r:id="rId4"/>
  </p:sldLayoutIdLst>
  <p:transition>
    <p:wipe dir="r"/>
  </p:transition>
  <p:hf hdr="0" dt="0"/>
  <p:txStyles>
    <p:titleStyle>
      <a:lvl1pPr algn="l" defTabSz="2436813" rtl="0" eaLnBrk="0" fontAlgn="base" hangingPunct="0">
        <a:spcBef>
          <a:spcPct val="0"/>
        </a:spcBef>
        <a:spcAft>
          <a:spcPct val="0"/>
        </a:spcAft>
        <a:defRPr sz="6700" kern="1200">
          <a:solidFill>
            <a:schemeClr val="bg1"/>
          </a:solidFill>
          <a:latin typeface="Calibri Light"/>
          <a:ea typeface="MS PGothic" panose="020B0600070205080204" pitchFamily="34" charset="-128"/>
          <a:cs typeface="Calibri Light"/>
        </a:defRPr>
      </a:lvl1pPr>
      <a:lvl2pPr algn="l" defTabSz="2436813" rtl="0" eaLnBrk="0" fontAlgn="base" hangingPunct="0">
        <a:spcBef>
          <a:spcPct val="0"/>
        </a:spcBef>
        <a:spcAft>
          <a:spcPct val="0"/>
        </a:spcAft>
        <a:defRPr sz="6700">
          <a:solidFill>
            <a:schemeClr val="bg1"/>
          </a:solidFill>
          <a:latin typeface="Calibri Light" charset="0"/>
          <a:ea typeface="MS PGothic" panose="020B0600070205080204" pitchFamily="34" charset="-128"/>
          <a:cs typeface="Calibri Light" panose="020F0302020204030204" pitchFamily="34" charset="0"/>
        </a:defRPr>
      </a:lvl2pPr>
      <a:lvl3pPr algn="l" defTabSz="2436813" rtl="0" eaLnBrk="0" fontAlgn="base" hangingPunct="0">
        <a:spcBef>
          <a:spcPct val="0"/>
        </a:spcBef>
        <a:spcAft>
          <a:spcPct val="0"/>
        </a:spcAft>
        <a:defRPr sz="6700">
          <a:solidFill>
            <a:schemeClr val="bg1"/>
          </a:solidFill>
          <a:latin typeface="Calibri Light" charset="0"/>
          <a:ea typeface="MS PGothic" panose="020B0600070205080204" pitchFamily="34" charset="-128"/>
          <a:cs typeface="Calibri Light" panose="020F0302020204030204" pitchFamily="34" charset="0"/>
        </a:defRPr>
      </a:lvl3pPr>
      <a:lvl4pPr algn="l" defTabSz="2436813" rtl="0" eaLnBrk="0" fontAlgn="base" hangingPunct="0">
        <a:spcBef>
          <a:spcPct val="0"/>
        </a:spcBef>
        <a:spcAft>
          <a:spcPct val="0"/>
        </a:spcAft>
        <a:defRPr sz="6700">
          <a:solidFill>
            <a:schemeClr val="bg1"/>
          </a:solidFill>
          <a:latin typeface="Calibri Light" charset="0"/>
          <a:ea typeface="MS PGothic" panose="020B0600070205080204" pitchFamily="34" charset="-128"/>
          <a:cs typeface="Calibri Light" panose="020F0302020204030204" pitchFamily="34" charset="0"/>
        </a:defRPr>
      </a:lvl4pPr>
      <a:lvl5pPr algn="l" defTabSz="2436813" rtl="0" eaLnBrk="0" fontAlgn="base" hangingPunct="0">
        <a:spcBef>
          <a:spcPct val="0"/>
        </a:spcBef>
        <a:spcAft>
          <a:spcPct val="0"/>
        </a:spcAft>
        <a:defRPr sz="6700">
          <a:solidFill>
            <a:schemeClr val="bg1"/>
          </a:solidFill>
          <a:latin typeface="Calibri Light" charset="0"/>
          <a:ea typeface="MS PGothic" panose="020B0600070205080204" pitchFamily="34" charset="-128"/>
          <a:cs typeface="Calibri Light" panose="020F0302020204030204" pitchFamily="34" charset="0"/>
        </a:defRPr>
      </a:lvl5pPr>
      <a:lvl6pPr marL="457200" algn="l" defTabSz="2436813" rtl="0" fontAlgn="base">
        <a:spcBef>
          <a:spcPct val="0"/>
        </a:spcBef>
        <a:spcAft>
          <a:spcPct val="0"/>
        </a:spcAft>
        <a:defRPr sz="6700">
          <a:solidFill>
            <a:schemeClr val="tx2"/>
          </a:solidFill>
          <a:latin typeface="Calibri Light" charset="0"/>
          <a:ea typeface="ＭＳ Ｐゴシック" charset="0"/>
        </a:defRPr>
      </a:lvl6pPr>
      <a:lvl7pPr marL="914400" algn="l" defTabSz="2436813" rtl="0" fontAlgn="base">
        <a:spcBef>
          <a:spcPct val="0"/>
        </a:spcBef>
        <a:spcAft>
          <a:spcPct val="0"/>
        </a:spcAft>
        <a:defRPr sz="6700">
          <a:solidFill>
            <a:schemeClr val="tx2"/>
          </a:solidFill>
          <a:latin typeface="Calibri Light" charset="0"/>
          <a:ea typeface="ＭＳ Ｐゴシック" charset="0"/>
        </a:defRPr>
      </a:lvl7pPr>
      <a:lvl8pPr marL="1371600" algn="l" defTabSz="2436813" rtl="0" fontAlgn="base">
        <a:spcBef>
          <a:spcPct val="0"/>
        </a:spcBef>
        <a:spcAft>
          <a:spcPct val="0"/>
        </a:spcAft>
        <a:defRPr sz="6700">
          <a:solidFill>
            <a:schemeClr val="tx2"/>
          </a:solidFill>
          <a:latin typeface="Calibri Light" charset="0"/>
          <a:ea typeface="ＭＳ Ｐゴシック" charset="0"/>
        </a:defRPr>
      </a:lvl8pPr>
      <a:lvl9pPr marL="1828800" algn="l" defTabSz="2436813" rtl="0" fontAlgn="base">
        <a:spcBef>
          <a:spcPct val="0"/>
        </a:spcBef>
        <a:spcAft>
          <a:spcPct val="0"/>
        </a:spcAft>
        <a:defRPr sz="6700">
          <a:solidFill>
            <a:schemeClr val="tx2"/>
          </a:solidFill>
          <a:latin typeface="Calibri Light" charset="0"/>
          <a:ea typeface="ＭＳ Ｐゴシック" charset="0"/>
        </a:defRPr>
      </a:lvl9pPr>
    </p:titleStyle>
    <p:bodyStyle>
      <a:lvl1pPr marL="709613" indent="-709613" algn="l" defTabSz="2436813" rtl="0" eaLnBrk="0" fontAlgn="base" hangingPunct="0">
        <a:spcBef>
          <a:spcPct val="20000"/>
        </a:spcBef>
        <a:spcAft>
          <a:spcPct val="0"/>
        </a:spcAft>
        <a:buClr>
          <a:srgbClr val="537FC2"/>
        </a:buClr>
        <a:buFont typeface="Arial" panose="020B0604020202020204" pitchFamily="34" charset="0"/>
        <a:buChar char="•"/>
        <a:defRPr sz="4500" kern="1200">
          <a:solidFill>
            <a:schemeClr val="tx2"/>
          </a:solidFill>
          <a:latin typeface="Calibri"/>
          <a:ea typeface="MS PGothic" panose="020B0600070205080204" pitchFamily="34" charset="-128"/>
          <a:cs typeface="Calibri"/>
        </a:defRPr>
      </a:lvl1pPr>
      <a:lvl2pPr marL="1438275" indent="-727075" algn="l" defTabSz="2436813" rtl="0" eaLnBrk="0" fontAlgn="base" hangingPunct="0">
        <a:spcBef>
          <a:spcPct val="20000"/>
        </a:spcBef>
        <a:spcAft>
          <a:spcPct val="0"/>
        </a:spcAft>
        <a:buClr>
          <a:srgbClr val="537FC2"/>
        </a:buClr>
        <a:buFont typeface="Arial" panose="020B0604020202020204" pitchFamily="34" charset="0"/>
        <a:buChar char="•"/>
        <a:defRPr sz="4800" kern="1200">
          <a:solidFill>
            <a:schemeClr val="tx2"/>
          </a:solidFill>
          <a:latin typeface="Calibri"/>
          <a:ea typeface="MS PGothic" panose="020B0600070205080204" pitchFamily="34" charset="-128"/>
          <a:cs typeface="Calibri"/>
        </a:defRPr>
      </a:lvl2pPr>
      <a:lvl3pPr marL="1920875" indent="-482600" algn="l" defTabSz="2436813" rtl="0" eaLnBrk="0" fontAlgn="base" hangingPunct="0">
        <a:spcBef>
          <a:spcPct val="20000"/>
        </a:spcBef>
        <a:spcAft>
          <a:spcPct val="0"/>
        </a:spcAft>
        <a:buClr>
          <a:srgbClr val="537FC2"/>
        </a:buClr>
        <a:buFont typeface="Arial" panose="020B0604020202020204" pitchFamily="34" charset="0"/>
        <a:buChar char="•"/>
        <a:defRPr sz="4300" kern="1200">
          <a:solidFill>
            <a:schemeClr val="tx2"/>
          </a:solidFill>
          <a:latin typeface="Calibri"/>
          <a:ea typeface="MS PGothic" panose="020B0600070205080204" pitchFamily="34" charset="-128"/>
          <a:cs typeface="Calibri"/>
        </a:defRPr>
      </a:lvl3pPr>
      <a:lvl4pPr marL="2627313" indent="-477838" algn="l" defTabSz="2436813" rtl="0" eaLnBrk="0" fontAlgn="base" hangingPunct="0">
        <a:spcBef>
          <a:spcPct val="20000"/>
        </a:spcBef>
        <a:spcAft>
          <a:spcPct val="0"/>
        </a:spcAft>
        <a:buClr>
          <a:srgbClr val="537FC2"/>
        </a:buClr>
        <a:buFont typeface="Arial" panose="020B0604020202020204" pitchFamily="34" charset="0"/>
        <a:buChar char="•"/>
        <a:defRPr sz="4300" kern="1200">
          <a:solidFill>
            <a:schemeClr val="tx2"/>
          </a:solidFill>
          <a:latin typeface="Calibri"/>
          <a:ea typeface="MS PGothic" panose="020B0600070205080204" pitchFamily="34" charset="-128"/>
          <a:cs typeface="Calibri"/>
        </a:defRPr>
      </a:lvl4pPr>
      <a:lvl5pPr marL="3338513" indent="-477838" algn="l" defTabSz="2436813" rtl="0" eaLnBrk="0" fontAlgn="base" hangingPunct="0">
        <a:spcBef>
          <a:spcPct val="20000"/>
        </a:spcBef>
        <a:spcAft>
          <a:spcPct val="0"/>
        </a:spcAft>
        <a:buClr>
          <a:srgbClr val="537FC2"/>
        </a:buClr>
        <a:buFont typeface="Arial" panose="020B0604020202020204" pitchFamily="34" charset="0"/>
        <a:buChar char="•"/>
        <a:defRPr sz="4300" kern="1200">
          <a:solidFill>
            <a:schemeClr val="tx2"/>
          </a:solidFill>
          <a:latin typeface="Calibri"/>
          <a:ea typeface="MS PGothic" panose="020B0600070205080204" pitchFamily="34" charset="-128"/>
          <a:cs typeface="Calibri"/>
        </a:defRPr>
      </a:lvl5pPr>
      <a:lvl6pPr marL="6705586"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6pPr>
      <a:lvl7pPr marL="7924783"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7pPr>
      <a:lvl8pPr marL="9143983"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8pPr>
      <a:lvl9pPr marL="10363177"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9pPr>
    </p:bodyStyle>
    <p:otherStyle>
      <a:defPPr>
        <a:defRPr lang="de-DE"/>
      </a:defPPr>
      <a:lvl1pPr marL="0" algn="l" defTabSz="2438394" rtl="0" eaLnBrk="1" latinLnBrk="0" hangingPunct="1">
        <a:defRPr sz="4800" kern="1200">
          <a:solidFill>
            <a:schemeClr val="tx1"/>
          </a:solidFill>
          <a:latin typeface="+mn-lt"/>
          <a:ea typeface="+mn-ea"/>
          <a:cs typeface="+mn-cs"/>
        </a:defRPr>
      </a:lvl1pPr>
      <a:lvl2pPr marL="1219200" algn="l" defTabSz="2438394" rtl="0" eaLnBrk="1" latinLnBrk="0" hangingPunct="1">
        <a:defRPr sz="4800" kern="1200">
          <a:solidFill>
            <a:schemeClr val="tx1"/>
          </a:solidFill>
          <a:latin typeface="+mn-lt"/>
          <a:ea typeface="+mn-ea"/>
          <a:cs typeface="+mn-cs"/>
        </a:defRPr>
      </a:lvl2pPr>
      <a:lvl3pPr marL="2438394" algn="l" defTabSz="2438394" rtl="0" eaLnBrk="1" latinLnBrk="0" hangingPunct="1">
        <a:defRPr sz="4800" kern="1200">
          <a:solidFill>
            <a:schemeClr val="tx1"/>
          </a:solidFill>
          <a:latin typeface="+mn-lt"/>
          <a:ea typeface="+mn-ea"/>
          <a:cs typeface="+mn-cs"/>
        </a:defRPr>
      </a:lvl3pPr>
      <a:lvl4pPr marL="3657594" algn="l" defTabSz="2438394" rtl="0" eaLnBrk="1" latinLnBrk="0" hangingPunct="1">
        <a:defRPr sz="4800" kern="1200">
          <a:solidFill>
            <a:schemeClr val="tx1"/>
          </a:solidFill>
          <a:latin typeface="+mn-lt"/>
          <a:ea typeface="+mn-ea"/>
          <a:cs typeface="+mn-cs"/>
        </a:defRPr>
      </a:lvl4pPr>
      <a:lvl5pPr marL="4876790" algn="l" defTabSz="2438394" rtl="0" eaLnBrk="1" latinLnBrk="0" hangingPunct="1">
        <a:defRPr sz="4800" kern="1200">
          <a:solidFill>
            <a:schemeClr val="tx1"/>
          </a:solidFill>
          <a:latin typeface="+mn-lt"/>
          <a:ea typeface="+mn-ea"/>
          <a:cs typeface="+mn-cs"/>
        </a:defRPr>
      </a:lvl5pPr>
      <a:lvl6pPr marL="6095987" algn="l" defTabSz="2438394" rtl="0" eaLnBrk="1" latinLnBrk="0" hangingPunct="1">
        <a:defRPr sz="4800" kern="1200">
          <a:solidFill>
            <a:schemeClr val="tx1"/>
          </a:solidFill>
          <a:latin typeface="+mn-lt"/>
          <a:ea typeface="+mn-ea"/>
          <a:cs typeface="+mn-cs"/>
        </a:defRPr>
      </a:lvl6pPr>
      <a:lvl7pPr marL="7315184" algn="l" defTabSz="2438394" rtl="0" eaLnBrk="1" latinLnBrk="0" hangingPunct="1">
        <a:defRPr sz="4800" kern="1200">
          <a:solidFill>
            <a:schemeClr val="tx1"/>
          </a:solidFill>
          <a:latin typeface="+mn-lt"/>
          <a:ea typeface="+mn-ea"/>
          <a:cs typeface="+mn-cs"/>
        </a:defRPr>
      </a:lvl7pPr>
      <a:lvl8pPr marL="8534381" algn="l" defTabSz="2438394" rtl="0" eaLnBrk="1" latinLnBrk="0" hangingPunct="1">
        <a:defRPr sz="4800" kern="1200">
          <a:solidFill>
            <a:schemeClr val="tx1"/>
          </a:solidFill>
          <a:latin typeface="+mn-lt"/>
          <a:ea typeface="+mn-ea"/>
          <a:cs typeface="+mn-cs"/>
        </a:defRPr>
      </a:lvl8pPr>
      <a:lvl9pPr marL="9753578" algn="l" defTabSz="2438394" rtl="0" eaLnBrk="1" latinLnBrk="0" hangingPunct="1">
        <a:defRPr sz="4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tecdoc.consol.de/"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emf"/><Relationship Id="rId1" Type="http://schemas.openxmlformats.org/officeDocument/2006/relationships/slideLayout" Target="../slideLayouts/slideLayout4.xml"/><Relationship Id="rId6" Type="http://schemas.microsoft.com/office/2007/relationships/hdphoto" Target="../media/hdphoto2.wdp"/><Relationship Id="rId5" Type="http://schemas.openxmlformats.org/officeDocument/2006/relationships/image" Target="../media/image5.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 Id="rId9" Type="http://schemas.openxmlformats.org/officeDocument/2006/relationships/image" Target="../media/image16.svg"/></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p:cNvSpPr txBox="1">
            <a:spLocks/>
          </p:cNvSpPr>
          <p:nvPr/>
        </p:nvSpPr>
        <p:spPr bwMode="auto">
          <a:xfrm>
            <a:off x="6590581" y="5773738"/>
            <a:ext cx="16350382" cy="5302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537FC2"/>
              </a:buClr>
              <a:buFont typeface="Arial" panose="020B0604020202020204" pitchFamily="34" charset="0"/>
              <a:buChar char="•"/>
              <a:defRPr sz="4500">
                <a:solidFill>
                  <a:schemeClr val="tx2"/>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rgbClr val="537FC2"/>
              </a:buClr>
              <a:buFont typeface="Arial" panose="020B0604020202020204" pitchFamily="34" charset="0"/>
              <a:buChar char="•"/>
              <a:defRPr sz="4800">
                <a:solidFill>
                  <a:schemeClr val="tx2"/>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9pPr>
          </a:lstStyle>
          <a:p>
            <a:pPr algn="r" eaLnBrk="1" hangingPunct="1">
              <a:lnSpc>
                <a:spcPts val="10000"/>
              </a:lnSpc>
              <a:spcBef>
                <a:spcPct val="0"/>
              </a:spcBef>
              <a:buClrTx/>
              <a:buFontTx/>
              <a:buNone/>
            </a:pPr>
            <a:r>
              <a:rPr lang="en-US" altLang="de-DE" sz="10000" dirty="0" err="1">
                <a:solidFill>
                  <a:schemeClr val="bg1"/>
                </a:solidFill>
                <a:latin typeface="Calibri Light" panose="020F0302020204030204" pitchFamily="34" charset="0"/>
                <a:cs typeface="Calibri Light" panose="020F0302020204030204" pitchFamily="34" charset="0"/>
              </a:rPr>
              <a:t>ConSol</a:t>
            </a:r>
            <a:r>
              <a:rPr lang="en-US" altLang="de-DE" sz="10000" dirty="0">
                <a:solidFill>
                  <a:schemeClr val="bg1"/>
                </a:solidFill>
                <a:latin typeface="Calibri Light" panose="020F0302020204030204" pitchFamily="34" charset="0"/>
                <a:cs typeface="Calibri Light" panose="020F0302020204030204" pitchFamily="34" charset="0"/>
              </a:rPr>
              <a:t> CM/Resource Pool</a:t>
            </a:r>
          </a:p>
          <a:p>
            <a:pPr algn="r" eaLnBrk="1" hangingPunct="1">
              <a:lnSpc>
                <a:spcPts val="10000"/>
              </a:lnSpc>
              <a:spcBef>
                <a:spcPct val="0"/>
              </a:spcBef>
              <a:buClrTx/>
              <a:buNone/>
            </a:pPr>
            <a:r>
              <a:rPr lang="en-US" altLang="de-DE" sz="6600" dirty="0">
                <a:solidFill>
                  <a:schemeClr val="bg1"/>
                </a:solidFill>
                <a:latin typeface="Calibri Light" panose="020F0302020204030204" pitchFamily="34" charset="0"/>
                <a:cs typeface="Calibri Light" panose="020F0302020204030204" pitchFamily="34" charset="0"/>
              </a:rPr>
              <a:t>Integrate and manage additional objects</a:t>
            </a:r>
          </a:p>
          <a:p>
            <a:pPr algn="r" eaLnBrk="1" hangingPunct="1">
              <a:lnSpc>
                <a:spcPts val="10000"/>
              </a:lnSpc>
              <a:spcBef>
                <a:spcPct val="0"/>
              </a:spcBef>
              <a:buClrTx/>
              <a:buFontTx/>
              <a:buNone/>
            </a:pPr>
            <a:endParaRPr lang="en-US" altLang="de-DE" sz="6600" dirty="0">
              <a:solidFill>
                <a:schemeClr val="bg1"/>
              </a:solidFill>
              <a:latin typeface="Calibri Light" panose="020F0302020204030204" pitchFamily="34" charset="0"/>
              <a:cs typeface="Calibri Light" panose="020F0302020204030204" pitchFamily="34" charset="0"/>
            </a:endParaRPr>
          </a:p>
        </p:txBody>
      </p:sp>
      <p:sp>
        <p:nvSpPr>
          <p:cNvPr id="2" name="Untertitel 2">
            <a:extLst>
              <a:ext uri="{FF2B5EF4-FFF2-40B4-BE49-F238E27FC236}">
                <a16:creationId xmlns:a16="http://schemas.microsoft.com/office/drawing/2014/main" id="{55255618-3F5C-80CD-8606-9F659DD6A695}"/>
              </a:ext>
            </a:extLst>
          </p:cNvPr>
          <p:cNvSpPr txBox="1">
            <a:spLocks/>
          </p:cNvSpPr>
          <p:nvPr/>
        </p:nvSpPr>
        <p:spPr bwMode="auto">
          <a:xfrm>
            <a:off x="11453813" y="10487269"/>
            <a:ext cx="11487150" cy="157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537FC2"/>
              </a:buClr>
              <a:buFont typeface="Arial" panose="020B0604020202020204" pitchFamily="34" charset="0"/>
              <a:buChar char="•"/>
              <a:defRPr sz="4500">
                <a:solidFill>
                  <a:schemeClr val="tx2"/>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rgbClr val="537FC2"/>
              </a:buClr>
              <a:buFont typeface="Arial" panose="020B0604020202020204" pitchFamily="34" charset="0"/>
              <a:buChar char="•"/>
              <a:defRPr sz="4800">
                <a:solidFill>
                  <a:schemeClr val="tx2"/>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9pPr>
          </a:lstStyle>
          <a:p>
            <a:pPr algn="r" eaLnBrk="1" hangingPunct="1">
              <a:buClr>
                <a:schemeClr val="accent1"/>
              </a:buClr>
              <a:buFont typeface="Arial" panose="020B0604020202020204" pitchFamily="34" charset="0"/>
              <a:buNone/>
            </a:pPr>
            <a:r>
              <a:rPr lang="en-US" altLang="de-DE" sz="3800" i="1" dirty="0">
                <a:solidFill>
                  <a:schemeClr val="bg2"/>
                </a:solidFill>
              </a:rPr>
              <a:t>December 2022, Product management </a:t>
            </a:r>
            <a:r>
              <a:rPr lang="en-US" altLang="de-DE" sz="3800" i="1" dirty="0" err="1">
                <a:solidFill>
                  <a:schemeClr val="bg2"/>
                </a:solidFill>
              </a:rPr>
              <a:t>ConSol</a:t>
            </a:r>
            <a:r>
              <a:rPr lang="en-US" altLang="de-DE" sz="3800" i="1" dirty="0">
                <a:solidFill>
                  <a:schemeClr val="bg2"/>
                </a:solidFill>
              </a:rPr>
              <a:t> CM</a:t>
            </a:r>
          </a:p>
        </p:txBody>
      </p:sp>
    </p:spTree>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13246100" y="0"/>
            <a:ext cx="11160125" cy="13716000"/>
          </a:xfrm>
          <a:prstGeom prst="rect">
            <a:avLst/>
          </a:prstGeom>
          <a:solidFill>
            <a:srgbClr val="3059A6"/>
          </a:solidFill>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a:solidFill>
                <a:prstClr val="white"/>
              </a:solidFill>
            </a:endParaRPr>
          </a:p>
        </p:txBody>
      </p:sp>
      <p:sp>
        <p:nvSpPr>
          <p:cNvPr id="34820" name="Inhaltsplatzhalter 2"/>
          <p:cNvSpPr txBox="1">
            <a:spLocks/>
          </p:cNvSpPr>
          <p:nvPr/>
        </p:nvSpPr>
        <p:spPr bwMode="auto">
          <a:xfrm>
            <a:off x="14944724" y="1150938"/>
            <a:ext cx="8048625" cy="1123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537FC2"/>
              </a:buClr>
              <a:buFont typeface="Arial" panose="020B0604020202020204" pitchFamily="34" charset="0"/>
              <a:buChar char="•"/>
              <a:defRPr sz="4500">
                <a:solidFill>
                  <a:schemeClr val="tx2"/>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rgbClr val="537FC2"/>
              </a:buClr>
              <a:buFont typeface="Arial" panose="020B0604020202020204" pitchFamily="34" charset="0"/>
              <a:buChar char="•"/>
              <a:defRPr sz="4800">
                <a:solidFill>
                  <a:schemeClr val="tx2"/>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9pPr>
          </a:lstStyle>
          <a:p>
            <a:pPr>
              <a:buFont typeface="Arial" panose="020B0604020202020204" pitchFamily="34" charset="0"/>
              <a:buNone/>
            </a:pPr>
            <a:r>
              <a:rPr lang="en-US" altLang="de-DE" sz="6000" dirty="0">
                <a:solidFill>
                  <a:prstClr val="white"/>
                </a:solidFill>
                <a:latin typeface="Calibri Light" panose="020F0302020204030204" pitchFamily="34" charset="0"/>
                <a:cs typeface="Calibri Light" panose="020F0302020204030204" pitchFamily="34" charset="0"/>
              </a:rPr>
              <a:t>You want to learn more about ConSol CM? </a:t>
            </a:r>
          </a:p>
          <a:p>
            <a:pPr>
              <a:buFont typeface="Arial" panose="020B0604020202020204" pitchFamily="34" charset="0"/>
              <a:buNone/>
            </a:pPr>
            <a:r>
              <a:rPr lang="en-US" altLang="de-DE" sz="6000" dirty="0">
                <a:solidFill>
                  <a:prstClr val="white"/>
                </a:solidFill>
                <a:latin typeface="Calibri Light" panose="020F0302020204030204" pitchFamily="34" charset="0"/>
                <a:cs typeface="Calibri Light" panose="020F0302020204030204" pitchFamily="34" charset="0"/>
              </a:rPr>
              <a:t>Visit our </a:t>
            </a:r>
            <a:r>
              <a:rPr lang="en-US" altLang="de-DE" sz="6000" dirty="0" err="1">
                <a:solidFill>
                  <a:prstClr val="white"/>
                </a:solidFill>
                <a:latin typeface="Calibri Light" panose="020F0302020204030204" pitchFamily="34" charset="0"/>
                <a:cs typeface="Calibri Light" panose="020F0302020204030204" pitchFamily="34" charset="0"/>
                <a:hlinkClick r:id="rId2"/>
              </a:rPr>
              <a:t>TecDoc</a:t>
            </a:r>
            <a:r>
              <a:rPr lang="en-US" altLang="de-DE" sz="6000" dirty="0">
                <a:solidFill>
                  <a:prstClr val="white"/>
                </a:solidFill>
                <a:latin typeface="Calibri Light" panose="020F0302020204030204" pitchFamily="34" charset="0"/>
                <a:cs typeface="Calibri Light" panose="020F0302020204030204" pitchFamily="34" charset="0"/>
                <a:hlinkClick r:id="rId2"/>
              </a:rPr>
              <a:t> server</a:t>
            </a:r>
            <a:r>
              <a:rPr lang="en-US" altLang="de-DE" sz="6000" dirty="0">
                <a:solidFill>
                  <a:prstClr val="white"/>
                </a:solidFill>
                <a:latin typeface="Calibri Light" panose="020F0302020204030204" pitchFamily="34" charset="0"/>
                <a:cs typeface="Calibri Light" panose="020F0302020204030204" pitchFamily="34" charset="0"/>
              </a:rPr>
              <a:t> </a:t>
            </a:r>
          </a:p>
          <a:p>
            <a:pPr>
              <a:buFont typeface="Arial" panose="020B0604020202020204" pitchFamily="34" charset="0"/>
              <a:buNone/>
            </a:pPr>
            <a:endParaRPr lang="en-US" altLang="de-DE" sz="3400" b="1" dirty="0">
              <a:solidFill>
                <a:srgbClr val="F5CB2D"/>
              </a:solidFill>
            </a:endParaRPr>
          </a:p>
          <a:p>
            <a:pPr>
              <a:buFont typeface="Arial" panose="020B0604020202020204" pitchFamily="34" charset="0"/>
              <a:buNone/>
            </a:pPr>
            <a:r>
              <a:rPr lang="en-US" altLang="de-DE" sz="3400" b="1" dirty="0">
                <a:solidFill>
                  <a:srgbClr val="F5CB2D"/>
                </a:solidFill>
              </a:rPr>
              <a:t>You can find: </a:t>
            </a:r>
          </a:p>
          <a:p>
            <a:pPr marL="457200" indent="-457200">
              <a:buClr>
                <a:srgbClr val="FFCC00"/>
              </a:buClr>
            </a:pPr>
            <a:r>
              <a:rPr lang="en-US" altLang="de-DE" sz="3400" b="1" dirty="0">
                <a:solidFill>
                  <a:srgbClr val="F5CB2D"/>
                </a:solidFill>
              </a:rPr>
              <a:t>Manuals</a:t>
            </a:r>
          </a:p>
          <a:p>
            <a:pPr marL="1200150" lvl="1" indent="-457200">
              <a:buClr>
                <a:srgbClr val="FFCC00"/>
              </a:buClr>
            </a:pPr>
            <a:r>
              <a:rPr lang="en-US" altLang="de-DE" sz="3400" b="1" dirty="0">
                <a:solidFill>
                  <a:srgbClr val="F5CB2D"/>
                </a:solidFill>
              </a:rPr>
              <a:t>Administrator</a:t>
            </a:r>
          </a:p>
          <a:p>
            <a:pPr marL="1200150" lvl="1" indent="-457200">
              <a:buClr>
                <a:srgbClr val="FFCC00"/>
              </a:buClr>
            </a:pPr>
            <a:r>
              <a:rPr lang="en-US" altLang="de-DE" sz="3400" b="1" dirty="0">
                <a:solidFill>
                  <a:srgbClr val="F5CB2D"/>
                </a:solidFill>
              </a:rPr>
              <a:t>User</a:t>
            </a:r>
          </a:p>
          <a:p>
            <a:pPr marL="457200" indent="-457200">
              <a:buClr>
                <a:srgbClr val="FFCC00"/>
              </a:buClr>
            </a:pPr>
            <a:r>
              <a:rPr lang="en-US" altLang="de-DE" sz="3400" b="1" dirty="0">
                <a:solidFill>
                  <a:srgbClr val="F5CB2D"/>
                </a:solidFill>
              </a:rPr>
              <a:t>Release Notes</a:t>
            </a:r>
          </a:p>
          <a:p>
            <a:pPr marL="457200" indent="-457200">
              <a:buClr>
                <a:srgbClr val="FFCC00"/>
              </a:buClr>
            </a:pPr>
            <a:r>
              <a:rPr lang="en-US" altLang="de-DE" sz="3400" b="1" dirty="0">
                <a:solidFill>
                  <a:srgbClr val="F5CB2D"/>
                </a:solidFill>
              </a:rPr>
              <a:t>System Requirements</a:t>
            </a:r>
          </a:p>
          <a:p>
            <a:pPr marL="457200" indent="-457200">
              <a:buClr>
                <a:srgbClr val="FFCC00"/>
              </a:buClr>
            </a:pPr>
            <a:r>
              <a:rPr lang="en-US" altLang="de-DE" sz="3400" b="1" dirty="0">
                <a:solidFill>
                  <a:srgbClr val="F5CB2D"/>
                </a:solidFill>
              </a:rPr>
              <a:t>Feature presentations</a:t>
            </a:r>
          </a:p>
          <a:p>
            <a:pPr marL="457200" indent="-457200">
              <a:buClr>
                <a:srgbClr val="FFCC00"/>
              </a:buClr>
            </a:pPr>
            <a:r>
              <a:rPr lang="en-US" altLang="de-DE" sz="3400" b="1" dirty="0">
                <a:solidFill>
                  <a:srgbClr val="F5CB2D"/>
                </a:solidFill>
              </a:rPr>
              <a:t>Solutions</a:t>
            </a:r>
          </a:p>
          <a:p>
            <a:pPr marL="457200" indent="-457200">
              <a:buClr>
                <a:srgbClr val="FFCC00"/>
              </a:buClr>
            </a:pPr>
            <a:endParaRPr lang="en-US" altLang="de-DE" sz="3400" b="1" dirty="0">
              <a:solidFill>
                <a:srgbClr val="F5CB2D"/>
              </a:solidFill>
            </a:endParaRPr>
          </a:p>
          <a:p>
            <a:pPr>
              <a:buClr>
                <a:srgbClr val="FFCC00"/>
              </a:buClr>
              <a:buFont typeface="Arial" panose="020B0604020202020204" pitchFamily="34" charset="0"/>
              <a:buNone/>
            </a:pPr>
            <a:r>
              <a:rPr lang="en-US" altLang="de-DE" sz="6000" dirty="0">
                <a:solidFill>
                  <a:prstClr val="white"/>
                </a:solidFill>
                <a:latin typeface="Calibri Light" panose="020F0302020204030204" pitchFamily="34" charset="0"/>
                <a:cs typeface="Calibri Light" panose="020F0302020204030204" pitchFamily="34" charset="0"/>
              </a:rPr>
              <a:t>Discover the new ConSol CM version!</a:t>
            </a:r>
          </a:p>
        </p:txBody>
      </p:sp>
      <p:pic>
        <p:nvPicPr>
          <p:cNvPr id="3" name="Grafik 2">
            <a:extLst>
              <a:ext uri="{FF2B5EF4-FFF2-40B4-BE49-F238E27FC236}">
                <a16:creationId xmlns:a16="http://schemas.microsoft.com/office/drawing/2014/main" id="{D1972469-EB70-41BD-8D4D-1C238BAA83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3692148" cy="13725261"/>
          </a:xfrm>
          <a:prstGeom prst="rect">
            <a:avLst/>
          </a:prstGeom>
        </p:spPr>
      </p:pic>
    </p:spTree>
    <p:extLst>
      <p:ext uri="{BB962C8B-B14F-4D97-AF65-F5344CB8AC3E}">
        <p14:creationId xmlns:p14="http://schemas.microsoft.com/office/powerpoint/2010/main" val="401339401"/>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a:xfrm>
            <a:off x="0" y="0"/>
            <a:ext cx="24387175" cy="304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dirty="0"/>
          </a:p>
        </p:txBody>
      </p:sp>
      <p:sp>
        <p:nvSpPr>
          <p:cNvPr id="2" name="Rechteck 1"/>
          <p:cNvSpPr/>
          <p:nvPr/>
        </p:nvSpPr>
        <p:spPr>
          <a:xfrm>
            <a:off x="-65088" y="3848100"/>
            <a:ext cx="24387175" cy="8077200"/>
          </a:xfrm>
          <a:prstGeom prst="rect">
            <a:avLst/>
          </a:prstGeom>
          <a:solidFill>
            <a:srgbClr val="3059A6"/>
          </a:solidFill>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dirty="0"/>
          </a:p>
        </p:txBody>
      </p:sp>
      <p:sp>
        <p:nvSpPr>
          <p:cNvPr id="41988" name="Inhaltsplatzhalter 2"/>
          <p:cNvSpPr txBox="1">
            <a:spLocks/>
          </p:cNvSpPr>
          <p:nvPr/>
        </p:nvSpPr>
        <p:spPr bwMode="auto">
          <a:xfrm>
            <a:off x="1473200" y="4689475"/>
            <a:ext cx="21310600" cy="629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537FC2"/>
              </a:buClr>
              <a:buFont typeface="Arial" panose="020B0604020202020204" pitchFamily="34" charset="0"/>
              <a:buChar char="•"/>
              <a:defRPr sz="4500">
                <a:solidFill>
                  <a:schemeClr val="tx2"/>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rgbClr val="537FC2"/>
              </a:buClr>
              <a:buFont typeface="Arial" panose="020B0604020202020204" pitchFamily="34" charset="0"/>
              <a:buChar char="•"/>
              <a:defRPr sz="4800">
                <a:solidFill>
                  <a:schemeClr val="tx2"/>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9pPr>
          </a:lstStyle>
          <a:p>
            <a:pPr marL="0" indent="0">
              <a:buNone/>
            </a:pPr>
            <a:r>
              <a:rPr lang="en-US" sz="5400" b="1" dirty="0">
                <a:solidFill>
                  <a:schemeClr val="bg1"/>
                </a:solidFill>
                <a:latin typeface="Calibri Light" panose="020F0302020204030204" pitchFamily="34" charset="0"/>
              </a:rPr>
              <a:t>Dear ConSol customers, dear ConSol CM customers,</a:t>
            </a:r>
          </a:p>
          <a:p>
            <a:pPr marL="0" indent="0">
              <a:buNone/>
            </a:pPr>
            <a:r>
              <a:rPr lang="en-US" sz="3200" dirty="0">
                <a:solidFill>
                  <a:schemeClr val="bg1"/>
                </a:solidFill>
                <a:latin typeface="Calibri Light" panose="020F0302020204030204" pitchFamily="34" charset="0"/>
              </a:rPr>
              <a:t>We would here like to inform you about CM/Resource Pool, a ConSol CM add-on which allows you to add new object types to your ConSol CM database. Manage, for example, IT assets, contracts, products and / or pieces of information. Link the resource pool objects to cases, contacts and companies, thereby establishing a complete network of the objects you deal with in your every day business processes.</a:t>
            </a:r>
          </a:p>
          <a:p>
            <a:pPr marL="0" indent="0">
              <a:buNone/>
            </a:pPr>
            <a:r>
              <a:rPr lang="en-US" sz="3200" dirty="0">
                <a:solidFill>
                  <a:schemeClr val="bg1"/>
                </a:solidFill>
                <a:latin typeface="Calibri Light" panose="020F0302020204030204" pitchFamily="34" charset="0"/>
              </a:rPr>
              <a:t>Use manual and automatic resource activities to fully integrate resources in your business processes.</a:t>
            </a:r>
          </a:p>
          <a:p>
            <a:pPr marL="0" indent="0">
              <a:buNone/>
            </a:pPr>
            <a:r>
              <a:rPr lang="en-US" sz="3200" dirty="0">
                <a:solidFill>
                  <a:schemeClr val="bg1"/>
                </a:solidFill>
                <a:latin typeface="Calibri Light" panose="020F0302020204030204" pitchFamily="34" charset="0"/>
              </a:rPr>
              <a:t>In this way, you can speed up your service processes, bundle information and improve your customer service. </a:t>
            </a:r>
          </a:p>
          <a:p>
            <a:pPr marL="0" indent="0">
              <a:buNone/>
            </a:pPr>
            <a:endParaRPr lang="en-US" sz="3200" dirty="0">
              <a:solidFill>
                <a:schemeClr val="bg1"/>
              </a:solidFill>
              <a:latin typeface="Calibri Light" panose="020F0302020204030204" pitchFamily="34" charset="0"/>
            </a:endParaRPr>
          </a:p>
          <a:p>
            <a:pPr>
              <a:buClr>
                <a:schemeClr val="bg1"/>
              </a:buClr>
              <a:buNone/>
            </a:pPr>
            <a:r>
              <a:rPr lang="en-US" sz="3200" dirty="0">
                <a:solidFill>
                  <a:schemeClr val="bg1"/>
                </a:solidFill>
                <a:latin typeface="Calibri Light" panose="020F0302020204030204" pitchFamily="34" charset="0"/>
              </a:rPr>
              <a:t>Please contact us for further information or a live demo.</a:t>
            </a:r>
          </a:p>
          <a:p>
            <a:pPr marL="0" indent="0">
              <a:buNone/>
            </a:pPr>
            <a:endParaRPr lang="en-US" sz="3200" b="1" i="1" dirty="0">
              <a:solidFill>
                <a:schemeClr val="bg1"/>
              </a:solidFill>
              <a:latin typeface="Calibri Light" panose="020F0302020204030204" pitchFamily="34" charset="0"/>
            </a:endParaRPr>
          </a:p>
          <a:p>
            <a:pPr marL="0" indent="0">
              <a:buNone/>
            </a:pPr>
            <a:r>
              <a:rPr lang="en-US" sz="3200" b="1" i="1" dirty="0">
                <a:solidFill>
                  <a:schemeClr val="bg1"/>
                </a:solidFill>
                <a:latin typeface="Calibri Light" panose="020F0302020204030204" pitchFamily="34" charset="0"/>
              </a:rPr>
              <a:t>Your ConSol CM Product Management &amp; Sales Team </a:t>
            </a:r>
          </a:p>
          <a:p>
            <a:pPr>
              <a:buFont typeface="Arial" panose="020B0604020202020204" pitchFamily="34" charset="0"/>
              <a:buNone/>
            </a:pPr>
            <a:br>
              <a:rPr lang="de-DE" altLang="de-DE" sz="3200" dirty="0">
                <a:solidFill>
                  <a:schemeClr val="bg1"/>
                </a:solidFill>
              </a:rPr>
            </a:br>
            <a:br>
              <a:rPr lang="de-DE" altLang="de-DE" sz="3200" dirty="0">
                <a:solidFill>
                  <a:schemeClr val="bg1"/>
                </a:solidFill>
              </a:rPr>
            </a:br>
            <a:endParaRPr lang="de-DE" altLang="de-DE" sz="3200" dirty="0">
              <a:solidFill>
                <a:schemeClr val="bg1"/>
              </a:solidFill>
              <a:latin typeface="Calibri Light" panose="020F0302020204030204" pitchFamily="34" charset="0"/>
              <a:cs typeface="Calibri Light" panose="020F0302020204030204" pitchFamily="34" charset="0"/>
            </a:endParaRPr>
          </a:p>
        </p:txBody>
      </p:sp>
      <p:pic>
        <p:nvPicPr>
          <p:cNvPr id="41989" name="Bild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086388" y="1189038"/>
            <a:ext cx="4821237" cy="159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 name="Gruppieren 20"/>
          <p:cNvGrpSpPr/>
          <p:nvPr/>
        </p:nvGrpSpPr>
        <p:grpSpPr>
          <a:xfrm>
            <a:off x="14800949" y="11068676"/>
            <a:ext cx="8172731" cy="2506333"/>
            <a:chOff x="3058175" y="6917159"/>
            <a:chExt cx="4687797" cy="1462163"/>
          </a:xfrm>
        </p:grpSpPr>
        <p:pic>
          <p:nvPicPr>
            <p:cNvPr id="22" name="Grafik 21"/>
            <p:cNvPicPr>
              <a:picLocks noChangeAspect="1"/>
            </p:cNvPicPr>
            <p:nvPr/>
          </p:nvPicPr>
          <p:blipFill rotWithShape="1">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l="10637" t="5510" r="22660" b="24942"/>
            <a:stretch/>
          </p:blipFill>
          <p:spPr>
            <a:xfrm>
              <a:off x="3058176" y="6917159"/>
              <a:ext cx="1055639" cy="1055639"/>
            </a:xfrm>
            <a:prstGeom prst="rect">
              <a:avLst/>
            </a:prstGeom>
          </p:spPr>
        </p:pic>
        <p:pic>
          <p:nvPicPr>
            <p:cNvPr id="23" name="Grafik 22" descr="C:\Users\kramerk\AppData\Local\Microsoft\Windows\Temporary Internet Files\Content.Outlook\08QJRD8A\user-avatar.png"/>
            <p:cNvPicPr>
              <a:picLocks noChangeAspect="1"/>
            </p:cNvPicPr>
            <p:nvPr/>
          </p:nvPicPr>
          <p:blipFill>
            <a:blip r:embed="rId5" cstate="screen">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a:ext>
              </a:extLst>
            </a:blip>
            <a:srcRect/>
            <a:stretch>
              <a:fillRect/>
            </a:stretch>
          </p:blipFill>
          <p:spPr bwMode="auto">
            <a:xfrm>
              <a:off x="5386736" y="6919386"/>
              <a:ext cx="1055639" cy="1055639"/>
            </a:xfrm>
            <a:prstGeom prst="rect">
              <a:avLst/>
            </a:prstGeom>
            <a:noFill/>
            <a:ln>
              <a:noFill/>
            </a:ln>
          </p:spPr>
        </p:pic>
        <p:pic>
          <p:nvPicPr>
            <p:cNvPr id="24" name="Grafik 23"/>
            <p:cNvPicPr>
              <a:picLocks noChangeAspect="1"/>
            </p:cNvPicPr>
            <p:nvPr/>
          </p:nvPicPr>
          <p:blipFill rotWithShape="1">
            <a:blip r:embed="rId7" cstate="screen">
              <a:grayscl/>
              <a:extLst>
                <a:ext uri="{28A0092B-C50C-407E-A947-70E740481C1C}">
                  <a14:useLocalDpi xmlns:a14="http://schemas.microsoft.com/office/drawing/2010/main"/>
                </a:ext>
              </a:extLst>
            </a:blip>
            <a:srcRect t="4696" b="-1"/>
            <a:stretch/>
          </p:blipFill>
          <p:spPr>
            <a:xfrm>
              <a:off x="4222456" y="6918875"/>
              <a:ext cx="1055639" cy="1055639"/>
            </a:xfrm>
            <a:prstGeom prst="rect">
              <a:avLst/>
            </a:prstGeom>
          </p:spPr>
        </p:pic>
        <p:pic>
          <p:nvPicPr>
            <p:cNvPr id="25" name="Grafik 24"/>
            <p:cNvPicPr>
              <a:picLocks noChangeAspect="1"/>
            </p:cNvPicPr>
            <p:nvPr/>
          </p:nvPicPr>
          <p:blipFill>
            <a:blip r:embed="rId8" cstate="print">
              <a:grayscl/>
              <a:extLst>
                <a:ext uri="{28A0092B-C50C-407E-A947-70E740481C1C}">
                  <a14:useLocalDpi xmlns:a14="http://schemas.microsoft.com/office/drawing/2010/main" val="0"/>
                </a:ext>
              </a:extLst>
            </a:blip>
            <a:stretch>
              <a:fillRect/>
            </a:stretch>
          </p:blipFill>
          <p:spPr bwMode="auto">
            <a:xfrm>
              <a:off x="6537954" y="6918874"/>
              <a:ext cx="1055176" cy="1060947"/>
            </a:xfrm>
            <a:prstGeom prst="rect">
              <a:avLst/>
            </a:prstGeom>
            <a:ln>
              <a:noFill/>
            </a:ln>
            <a:extLst>
              <a:ext uri="{53640926-AAD7-44D8-BBD7-CCE9431645EC}">
                <a14:shadowObscured xmlns:a14="http://schemas.microsoft.com/office/drawing/2010/main"/>
              </a:ext>
            </a:extLst>
          </p:spPr>
        </p:pic>
        <p:sp>
          <p:nvSpPr>
            <p:cNvPr id="26" name="Rechteck 25"/>
            <p:cNvSpPr/>
            <p:nvPr/>
          </p:nvSpPr>
          <p:spPr>
            <a:xfrm>
              <a:off x="3058175" y="8002261"/>
              <a:ext cx="1055639" cy="377061"/>
            </a:xfrm>
            <a:prstGeom prst="rect">
              <a:avLst/>
            </a:prstGeom>
          </p:spPr>
          <p:txBody>
            <a:bodyPr wrap="square">
              <a:spAutoFit/>
            </a:bodyPr>
            <a:lstStyle/>
            <a:p>
              <a:pPr algn="ctr"/>
              <a:r>
                <a:rPr lang="en-US" sz="1800" b="1" dirty="0">
                  <a:latin typeface="Calibri Light" panose="020F0302020204030204" pitchFamily="34" charset="0"/>
                </a:rPr>
                <a:t>Jan </a:t>
              </a:r>
              <a:br>
                <a:rPr lang="en-US" sz="1800" b="1" dirty="0">
                  <a:latin typeface="Calibri Light" panose="020F0302020204030204" pitchFamily="34" charset="0"/>
                </a:rPr>
              </a:br>
              <a:r>
                <a:rPr lang="en-US" sz="1800" b="1" dirty="0">
                  <a:latin typeface="Calibri Light" panose="020F0302020204030204" pitchFamily="34" charset="0"/>
                </a:rPr>
                <a:t>Zahalka</a:t>
              </a:r>
            </a:p>
          </p:txBody>
        </p:sp>
        <p:sp>
          <p:nvSpPr>
            <p:cNvPr id="27" name="Rechteck 26"/>
            <p:cNvSpPr/>
            <p:nvPr/>
          </p:nvSpPr>
          <p:spPr>
            <a:xfrm>
              <a:off x="4090879" y="7992598"/>
              <a:ext cx="1295857" cy="377061"/>
            </a:xfrm>
            <a:prstGeom prst="rect">
              <a:avLst/>
            </a:prstGeom>
          </p:spPr>
          <p:txBody>
            <a:bodyPr wrap="square">
              <a:spAutoFit/>
            </a:bodyPr>
            <a:lstStyle/>
            <a:p>
              <a:pPr algn="ctr"/>
              <a:r>
                <a:rPr lang="en-US" sz="1800" b="1" dirty="0">
                  <a:latin typeface="Calibri Light" panose="020F0302020204030204" pitchFamily="34" charset="0"/>
                </a:rPr>
                <a:t>Engelbert </a:t>
              </a:r>
              <a:br>
                <a:rPr lang="en-US" sz="1800" b="1" dirty="0">
                  <a:latin typeface="Calibri Light" panose="020F0302020204030204" pitchFamily="34" charset="0"/>
                </a:rPr>
              </a:br>
              <a:r>
                <a:rPr lang="en-US" sz="1800" b="1" dirty="0">
                  <a:latin typeface="Calibri Light" panose="020F0302020204030204" pitchFamily="34" charset="0"/>
                </a:rPr>
                <a:t>Tomes</a:t>
              </a:r>
            </a:p>
          </p:txBody>
        </p:sp>
        <p:sp>
          <p:nvSpPr>
            <p:cNvPr id="28" name="Rechteck 27"/>
            <p:cNvSpPr/>
            <p:nvPr/>
          </p:nvSpPr>
          <p:spPr>
            <a:xfrm>
              <a:off x="5278095" y="7990930"/>
              <a:ext cx="1295857" cy="377061"/>
            </a:xfrm>
            <a:prstGeom prst="rect">
              <a:avLst/>
            </a:prstGeom>
          </p:spPr>
          <p:txBody>
            <a:bodyPr wrap="square">
              <a:spAutoFit/>
            </a:bodyPr>
            <a:lstStyle/>
            <a:p>
              <a:pPr algn="ctr"/>
              <a:r>
                <a:rPr lang="en-US" sz="1800" b="1" dirty="0">
                  <a:latin typeface="Calibri Light" panose="020F0302020204030204" pitchFamily="34" charset="0"/>
                </a:rPr>
                <a:t>Florian </a:t>
              </a:r>
              <a:br>
                <a:rPr lang="en-US" sz="1800" b="1" dirty="0">
                  <a:latin typeface="Calibri Light" panose="020F0302020204030204" pitchFamily="34" charset="0"/>
                </a:rPr>
              </a:br>
              <a:r>
                <a:rPr lang="en-US" sz="1800" b="1" dirty="0">
                  <a:latin typeface="Calibri Light" panose="020F0302020204030204" pitchFamily="34" charset="0"/>
                </a:rPr>
                <a:t>Fiessmann</a:t>
              </a:r>
            </a:p>
          </p:txBody>
        </p:sp>
        <p:sp>
          <p:nvSpPr>
            <p:cNvPr id="29" name="Rechteck 28"/>
            <p:cNvSpPr/>
            <p:nvPr/>
          </p:nvSpPr>
          <p:spPr>
            <a:xfrm>
              <a:off x="6450115" y="7990418"/>
              <a:ext cx="1295857" cy="377061"/>
            </a:xfrm>
            <a:prstGeom prst="rect">
              <a:avLst/>
            </a:prstGeom>
          </p:spPr>
          <p:txBody>
            <a:bodyPr wrap="square">
              <a:spAutoFit/>
            </a:bodyPr>
            <a:lstStyle/>
            <a:p>
              <a:pPr algn="ctr"/>
              <a:r>
                <a:rPr lang="en-US" sz="1800" b="1" dirty="0">
                  <a:latin typeface="Calibri Light" panose="020F0302020204030204" pitchFamily="34" charset="0"/>
                </a:rPr>
                <a:t>Kai </a:t>
              </a:r>
              <a:br>
                <a:rPr lang="en-US" sz="1800" b="1" dirty="0">
                  <a:latin typeface="Calibri Light" panose="020F0302020204030204" pitchFamily="34" charset="0"/>
                </a:rPr>
              </a:br>
              <a:r>
                <a:rPr lang="en-US" sz="1800" b="1" dirty="0" err="1">
                  <a:latin typeface="Calibri Light" panose="020F0302020204030204" pitchFamily="34" charset="0"/>
                </a:rPr>
                <a:t>Hinke</a:t>
              </a:r>
              <a:endParaRPr lang="en-US" sz="1800" b="1" dirty="0">
                <a:latin typeface="Calibri Light" panose="020F0302020204030204" pitchFamily="34" charset="0"/>
              </a:endParaRPr>
            </a:p>
          </p:txBody>
        </p:sp>
      </p:grpSp>
    </p:spTree>
    <p:extLst>
      <p:ext uri="{BB962C8B-B14F-4D97-AF65-F5344CB8AC3E}">
        <p14:creationId xmlns:p14="http://schemas.microsoft.com/office/powerpoint/2010/main" val="1651657201"/>
      </p:ext>
    </p:extLst>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80263B24-090C-4333-9336-ADBEF6C3D4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97" y="2921914"/>
            <a:ext cx="12523343" cy="7872171"/>
          </a:xfrm>
          <a:prstGeom prst="rect">
            <a:avLst/>
          </a:prstGeom>
        </p:spPr>
      </p:pic>
      <p:sp>
        <p:nvSpPr>
          <p:cNvPr id="7" name="Rechteck 6"/>
          <p:cNvSpPr/>
          <p:nvPr/>
        </p:nvSpPr>
        <p:spPr>
          <a:xfrm>
            <a:off x="13227050" y="2624138"/>
            <a:ext cx="11160125" cy="11091862"/>
          </a:xfrm>
          <a:prstGeom prst="rect">
            <a:avLst/>
          </a:prstGeom>
          <a:solidFill>
            <a:srgbClr val="2F59A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dirty="0"/>
          </a:p>
        </p:txBody>
      </p:sp>
      <p:sp>
        <p:nvSpPr>
          <p:cNvPr id="8" name="Rechteck 7"/>
          <p:cNvSpPr/>
          <p:nvPr/>
        </p:nvSpPr>
        <p:spPr>
          <a:xfrm>
            <a:off x="13227050" y="0"/>
            <a:ext cx="11160125" cy="2624138"/>
          </a:xfrm>
          <a:prstGeom prst="rect">
            <a:avLst/>
          </a:prstGeom>
          <a:solidFill>
            <a:srgbClr val="4E7FC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dirty="0"/>
          </a:p>
        </p:txBody>
      </p:sp>
      <p:sp>
        <p:nvSpPr>
          <p:cNvPr id="34820" name="Inhaltsplatzhalter 2"/>
          <p:cNvSpPr txBox="1">
            <a:spLocks/>
          </p:cNvSpPr>
          <p:nvPr/>
        </p:nvSpPr>
        <p:spPr bwMode="auto">
          <a:xfrm>
            <a:off x="14417675" y="945198"/>
            <a:ext cx="8888413" cy="1235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537FC2"/>
              </a:buClr>
              <a:buFont typeface="Arial" panose="020B0604020202020204" pitchFamily="34" charset="0"/>
              <a:buChar char="•"/>
              <a:defRPr sz="4500">
                <a:solidFill>
                  <a:schemeClr val="tx2"/>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rgbClr val="537FC2"/>
              </a:buClr>
              <a:buFont typeface="Arial" panose="020B0604020202020204" pitchFamily="34" charset="0"/>
              <a:buChar char="•"/>
              <a:defRPr sz="4800">
                <a:solidFill>
                  <a:schemeClr val="tx2"/>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buFont typeface="Arial" panose="020B0604020202020204" pitchFamily="34" charset="0"/>
              <a:buNone/>
              <a:defRPr/>
            </a:pPr>
            <a:r>
              <a:rPr lang="en-US" altLang="de-DE" sz="7200" dirty="0">
                <a:solidFill>
                  <a:schemeClr val="bg1"/>
                </a:solidFill>
                <a:latin typeface="Calibri Light" panose="020F0302020204030204" pitchFamily="34" charset="0"/>
                <a:cs typeface="Calibri Light" panose="020F0302020204030204" pitchFamily="34" charset="0"/>
              </a:rPr>
              <a:t>CM/Resource Pool</a:t>
            </a:r>
          </a:p>
          <a:p>
            <a:pPr eaLnBrk="1" hangingPunct="1">
              <a:buFont typeface="Arial" panose="020B0604020202020204" pitchFamily="34" charset="0"/>
              <a:buNone/>
              <a:defRPr/>
            </a:pPr>
            <a:endParaRPr lang="en-US" altLang="de-DE" sz="7200" dirty="0">
              <a:solidFill>
                <a:schemeClr val="bg1"/>
              </a:solidFill>
            </a:endParaRPr>
          </a:p>
          <a:p>
            <a:pPr marL="857250" indent="-857250" eaLnBrk="1" hangingPunct="1">
              <a:defRPr/>
            </a:pPr>
            <a:endParaRPr lang="en-US" altLang="de-DE" sz="6600" dirty="0">
              <a:solidFill>
                <a:schemeClr val="bg1"/>
              </a:solidFill>
              <a:latin typeface="Calibri Light" panose="020F0302020204030204" pitchFamily="34" charset="0"/>
              <a:cs typeface="Calibri Light" panose="020F0302020204030204" pitchFamily="34" charset="0"/>
            </a:endParaRPr>
          </a:p>
          <a:p>
            <a:pPr marL="857250" indent="-857250" eaLnBrk="1" hangingPunct="1">
              <a:defRPr/>
            </a:pPr>
            <a:r>
              <a:rPr lang="en-US" altLang="de-DE" sz="6400" dirty="0">
                <a:solidFill>
                  <a:schemeClr val="bg1"/>
                </a:solidFill>
                <a:latin typeface="Calibri Light" panose="020F0302020204030204" pitchFamily="34" charset="0"/>
                <a:cs typeface="Calibri Light" panose="020F0302020204030204" pitchFamily="34" charset="0"/>
              </a:rPr>
              <a:t>Overview</a:t>
            </a:r>
          </a:p>
          <a:p>
            <a:pPr marL="857250" indent="-857250" eaLnBrk="1" hangingPunct="1">
              <a:defRPr/>
            </a:pPr>
            <a:r>
              <a:rPr lang="en-US" altLang="de-DE" sz="6400" dirty="0">
                <a:solidFill>
                  <a:schemeClr val="bg1"/>
                </a:solidFill>
                <a:latin typeface="Calibri Light" panose="020F0302020204030204" pitchFamily="34" charset="0"/>
                <a:cs typeface="Calibri Light" panose="020F0302020204030204" pitchFamily="34" charset="0"/>
              </a:rPr>
              <a:t>Functions</a:t>
            </a:r>
          </a:p>
          <a:p>
            <a:pPr marL="857250" indent="-857250" eaLnBrk="1" hangingPunct="1">
              <a:defRPr/>
            </a:pPr>
            <a:r>
              <a:rPr lang="en-US" altLang="de-DE" sz="6400" dirty="0">
                <a:solidFill>
                  <a:schemeClr val="bg1"/>
                </a:solidFill>
                <a:latin typeface="Calibri Light" panose="020F0302020204030204" pitchFamily="34" charset="0"/>
                <a:cs typeface="Calibri Light" panose="020F0302020204030204" pitchFamily="34" charset="0"/>
              </a:rPr>
              <a:t>Use cases</a:t>
            </a:r>
          </a:p>
        </p:txBody>
      </p:sp>
    </p:spTree>
    <p:extLst>
      <p:ext uri="{BB962C8B-B14F-4D97-AF65-F5344CB8AC3E}">
        <p14:creationId xmlns:p14="http://schemas.microsoft.com/office/powerpoint/2010/main" val="4286536790"/>
      </p:ext>
    </p:extLst>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1"/>
          <p:cNvSpPr>
            <a:spLocks noGrp="1"/>
          </p:cNvSpPr>
          <p:nvPr>
            <p:ph type="title"/>
          </p:nvPr>
        </p:nvSpPr>
        <p:spPr/>
        <p:txBody>
          <a:bodyPr/>
          <a:lstStyle/>
          <a:p>
            <a:r>
              <a:rPr lang="en-US" altLang="de-DE" sz="7500" dirty="0">
                <a:latin typeface="Calibri Light" panose="020F0302020204030204" pitchFamily="34" charset="0"/>
                <a:cs typeface="Calibri Light" panose="020F0302020204030204" pitchFamily="34" charset="0"/>
              </a:rPr>
              <a:t> Overview about CM/Resource Pool</a:t>
            </a:r>
            <a:endParaRPr lang="en-US" altLang="de-DE" sz="7500" dirty="0">
              <a:solidFill>
                <a:srgbClr val="F5CB2D"/>
              </a:solidFill>
              <a:latin typeface="Calibri Light" panose="020F0302020204030204" pitchFamily="34" charset="0"/>
              <a:cs typeface="Calibri Light" panose="020F0302020204030204" pitchFamily="34" charset="0"/>
            </a:endParaRPr>
          </a:p>
        </p:txBody>
      </p:sp>
      <p:sp>
        <p:nvSpPr>
          <p:cNvPr id="38" name="Textfeld 37">
            <a:extLst>
              <a:ext uri="{FF2B5EF4-FFF2-40B4-BE49-F238E27FC236}">
                <a16:creationId xmlns:a16="http://schemas.microsoft.com/office/drawing/2014/main" id="{D3122FC0-203A-B9F2-23A1-01995EB2D5EB}"/>
              </a:ext>
            </a:extLst>
          </p:cNvPr>
          <p:cNvSpPr txBox="1"/>
          <p:nvPr/>
        </p:nvSpPr>
        <p:spPr>
          <a:xfrm>
            <a:off x="1540800" y="3891600"/>
            <a:ext cx="12825094" cy="8617744"/>
          </a:xfrm>
          <a:prstGeom prst="rect">
            <a:avLst/>
          </a:prstGeom>
          <a:noFill/>
        </p:spPr>
        <p:txBody>
          <a:bodyPr wrap="square" rtlCol="0">
            <a:spAutoFit/>
          </a:bodyPr>
          <a:lstStyle/>
          <a:p>
            <a:r>
              <a:rPr lang="en-US" altLang="de-DE" sz="5400" dirty="0">
                <a:solidFill>
                  <a:srgbClr val="F5CB2D"/>
                </a:solidFill>
                <a:latin typeface="Calibri Light" panose="020F0302020204030204" pitchFamily="34" charset="0"/>
                <a:cs typeface="Calibri Light" panose="020F0302020204030204" pitchFamily="34" charset="0"/>
              </a:rPr>
              <a:t>Integrate additional objects</a:t>
            </a:r>
            <a:endParaRPr lang="en-US" sz="5400" dirty="0">
              <a:solidFill>
                <a:schemeClr val="tx1">
                  <a:lumMod val="65000"/>
                  <a:lumOff val="35000"/>
                </a:schemeClr>
              </a:solidFill>
              <a:latin typeface="Calibri Light" panose="020F0302020204030204" pitchFamily="34" charset="0"/>
              <a:cs typeface="Calibri Light" panose="020F0302020204030204" pitchFamily="34" charset="0"/>
            </a:endParaRPr>
          </a:p>
          <a:p>
            <a:pPr>
              <a:spcBef>
                <a:spcPts val="1200"/>
              </a:spcBef>
              <a:spcAft>
                <a:spcPts val="1200"/>
              </a:spcAft>
            </a:pPr>
            <a:r>
              <a:rPr lang="en-US" sz="4000" dirty="0">
                <a:solidFill>
                  <a:schemeClr val="tx1">
                    <a:lumMod val="65000"/>
                    <a:lumOff val="35000"/>
                  </a:schemeClr>
                </a:solidFill>
                <a:latin typeface="Calibri Light" panose="020F0302020204030204" pitchFamily="34" charset="0"/>
                <a:cs typeface="Calibri Light" panose="020F0302020204030204" pitchFamily="34" charset="0"/>
              </a:rPr>
              <a:t>Manage your resources with CM/Resource Pool and include them in your processes. You can define any number of objects as resource types. Once this is done, you can create resources in the corresponding resource types.</a:t>
            </a:r>
          </a:p>
          <a:p>
            <a:pPr>
              <a:spcBef>
                <a:spcPts val="1200"/>
              </a:spcBef>
              <a:spcAft>
                <a:spcPts val="1200"/>
              </a:spcAft>
            </a:pPr>
            <a:r>
              <a:rPr lang="en-US" sz="4000" dirty="0">
                <a:solidFill>
                  <a:schemeClr val="tx1">
                    <a:lumMod val="65000"/>
                    <a:lumOff val="35000"/>
                  </a:schemeClr>
                </a:solidFill>
                <a:latin typeface="Calibri Light" panose="020F0302020204030204" pitchFamily="34" charset="0"/>
                <a:cs typeface="Calibri Light" panose="020F0302020204030204" pitchFamily="34" charset="0"/>
              </a:rPr>
              <a:t>CM/Resource Pool is the ideal solution for managing various different assets, for example:</a:t>
            </a:r>
          </a:p>
          <a:p>
            <a:pPr marL="342900" indent="-342900">
              <a:buClr>
                <a:srgbClr val="3059A6"/>
              </a:buClr>
              <a:buFont typeface="Arial" panose="020B0604020202020204" pitchFamily="34" charset="0"/>
              <a:buChar char="•"/>
            </a:pPr>
            <a:r>
              <a:rPr lang="en-US" sz="4000" dirty="0">
                <a:solidFill>
                  <a:schemeClr val="tx1">
                    <a:lumMod val="65000"/>
                    <a:lumOff val="35000"/>
                  </a:schemeClr>
                </a:solidFill>
                <a:latin typeface="Calibri Light" panose="020F0302020204030204" pitchFamily="34" charset="0"/>
                <a:cs typeface="Calibri Light" panose="020F0302020204030204" pitchFamily="34" charset="0"/>
              </a:rPr>
              <a:t>Licenses or contracts (e.g. SLAs)</a:t>
            </a:r>
          </a:p>
          <a:p>
            <a:pPr marL="342900" indent="-342900">
              <a:buClr>
                <a:srgbClr val="3059A6"/>
              </a:buClr>
              <a:buFont typeface="Arial" panose="020B0604020202020204" pitchFamily="34" charset="0"/>
              <a:buChar char="•"/>
            </a:pPr>
            <a:r>
              <a:rPr lang="en-US" sz="4000" dirty="0">
                <a:solidFill>
                  <a:schemeClr val="tx1">
                    <a:lumMod val="65000"/>
                    <a:lumOff val="35000"/>
                  </a:schemeClr>
                </a:solidFill>
                <a:latin typeface="Calibri Light" panose="020F0302020204030204" pitchFamily="34" charset="0"/>
                <a:cs typeface="Calibri Light" panose="020F0302020204030204" pitchFamily="34" charset="0"/>
              </a:rPr>
              <a:t>Software products</a:t>
            </a:r>
          </a:p>
          <a:p>
            <a:pPr marL="342900" indent="-342900">
              <a:buClr>
                <a:srgbClr val="3059A6"/>
              </a:buClr>
              <a:buFont typeface="Arial" panose="020B0604020202020204" pitchFamily="34" charset="0"/>
              <a:buChar char="•"/>
            </a:pPr>
            <a:r>
              <a:rPr lang="en-US" sz="4000" dirty="0">
                <a:solidFill>
                  <a:schemeClr val="tx1">
                    <a:lumMod val="65000"/>
                    <a:lumOff val="35000"/>
                  </a:schemeClr>
                </a:solidFill>
                <a:latin typeface="Calibri Light" panose="020F0302020204030204" pitchFamily="34" charset="0"/>
                <a:cs typeface="Calibri Light" panose="020F0302020204030204" pitchFamily="34" charset="0"/>
              </a:rPr>
              <a:t>Hardware products (e.g. PC, printers, servers)</a:t>
            </a:r>
          </a:p>
          <a:p>
            <a:pPr marL="342900" indent="-342900">
              <a:buClr>
                <a:srgbClr val="3059A6"/>
              </a:buClr>
              <a:buFont typeface="Arial" panose="020B0604020202020204" pitchFamily="34" charset="0"/>
              <a:buChar char="•"/>
            </a:pPr>
            <a:r>
              <a:rPr lang="en-US" sz="4000" dirty="0">
                <a:solidFill>
                  <a:schemeClr val="tx1">
                    <a:lumMod val="65000"/>
                    <a:lumOff val="35000"/>
                  </a:schemeClr>
                </a:solidFill>
                <a:latin typeface="Calibri Light" panose="020F0302020204030204" pitchFamily="34" charset="0"/>
                <a:cs typeface="Calibri Light" panose="020F0302020204030204" pitchFamily="34" charset="0"/>
              </a:rPr>
              <a:t>Buildings</a:t>
            </a:r>
          </a:p>
          <a:p>
            <a:pPr>
              <a:buClr>
                <a:srgbClr val="3059A6"/>
              </a:buClr>
            </a:pPr>
            <a:endParaRPr lang="en-US" sz="4000" dirty="0">
              <a:solidFill>
                <a:schemeClr val="tx1">
                  <a:lumMod val="65000"/>
                  <a:lumOff val="35000"/>
                </a:schemeClr>
              </a:solidFill>
              <a:latin typeface="Calibri Light" panose="020F0302020204030204" pitchFamily="34" charset="0"/>
              <a:cs typeface="Calibri Light" panose="020F0302020204030204" pitchFamily="34" charset="0"/>
            </a:endParaRPr>
          </a:p>
          <a:p>
            <a:endParaRPr lang="en-US" sz="2000" dirty="0">
              <a:solidFill>
                <a:schemeClr val="tx1">
                  <a:lumMod val="65000"/>
                  <a:lumOff val="35000"/>
                </a:schemeClr>
              </a:solidFill>
              <a:latin typeface="Calibri Light" panose="020F0302020204030204" pitchFamily="34" charset="0"/>
              <a:cs typeface="Calibri Light" panose="020F0302020204030204" pitchFamily="34" charset="0"/>
            </a:endParaRPr>
          </a:p>
        </p:txBody>
      </p:sp>
      <p:pic>
        <p:nvPicPr>
          <p:cNvPr id="3" name="Grafik 2" descr="Dokument mit einfarbiger Füllung">
            <a:extLst>
              <a:ext uri="{FF2B5EF4-FFF2-40B4-BE49-F238E27FC236}">
                <a16:creationId xmlns:a16="http://schemas.microsoft.com/office/drawing/2014/main" id="{008494EC-809D-58CA-2491-96D87241DAF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021145" y="4079479"/>
            <a:ext cx="1970893" cy="1970893"/>
          </a:xfrm>
          <a:prstGeom prst="rect">
            <a:avLst/>
          </a:prstGeom>
        </p:spPr>
      </p:pic>
      <p:pic>
        <p:nvPicPr>
          <p:cNvPr id="4" name="Grafik 3" descr="Computer mit einfarbiger Füllung">
            <a:extLst>
              <a:ext uri="{FF2B5EF4-FFF2-40B4-BE49-F238E27FC236}">
                <a16:creationId xmlns:a16="http://schemas.microsoft.com/office/drawing/2014/main" id="{D1E88EB2-9817-6D1E-0DE8-CDEB18CF2C6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021143" y="6797568"/>
            <a:ext cx="1970896" cy="1970896"/>
          </a:xfrm>
          <a:prstGeom prst="rect">
            <a:avLst/>
          </a:prstGeom>
        </p:spPr>
      </p:pic>
      <p:pic>
        <p:nvPicPr>
          <p:cNvPr id="6" name="Grafik 5" descr="Laptop mit einfarbiger Füllung">
            <a:extLst>
              <a:ext uri="{FF2B5EF4-FFF2-40B4-BE49-F238E27FC236}">
                <a16:creationId xmlns:a16="http://schemas.microsoft.com/office/drawing/2014/main" id="{8410B894-7939-6818-4498-6AEB2D57795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0405767" y="5189382"/>
            <a:ext cx="1671107" cy="1671107"/>
          </a:xfrm>
          <a:prstGeom prst="rect">
            <a:avLst/>
          </a:prstGeom>
        </p:spPr>
      </p:pic>
      <p:pic>
        <p:nvPicPr>
          <p:cNvPr id="7" name="Grafik 6" descr="Start mit einfarbiger Füllung">
            <a:extLst>
              <a:ext uri="{FF2B5EF4-FFF2-40B4-BE49-F238E27FC236}">
                <a16:creationId xmlns:a16="http://schemas.microsoft.com/office/drawing/2014/main" id="{6FF944D9-A45B-A72E-CF43-BE5FD123F5B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0239217" y="8371881"/>
            <a:ext cx="1970896" cy="1970896"/>
          </a:xfrm>
          <a:prstGeom prst="rect">
            <a:avLst/>
          </a:prstGeom>
        </p:spPr>
      </p:pic>
      <p:grpSp>
        <p:nvGrpSpPr>
          <p:cNvPr id="8" name="Gruppieren 7">
            <a:extLst>
              <a:ext uri="{FF2B5EF4-FFF2-40B4-BE49-F238E27FC236}">
                <a16:creationId xmlns:a16="http://schemas.microsoft.com/office/drawing/2014/main" id="{1B3FA423-CF33-F6E3-BF74-3038615A37D7}"/>
              </a:ext>
            </a:extLst>
          </p:cNvPr>
          <p:cNvGrpSpPr/>
          <p:nvPr/>
        </p:nvGrpSpPr>
        <p:grpSpPr>
          <a:xfrm>
            <a:off x="20809607" y="11887479"/>
            <a:ext cx="1049104" cy="214189"/>
            <a:chOff x="6255342" y="12787132"/>
            <a:chExt cx="1049104" cy="237988"/>
          </a:xfrm>
          <a:solidFill>
            <a:srgbClr val="537EC3"/>
          </a:solidFill>
        </p:grpSpPr>
        <p:sp>
          <p:nvSpPr>
            <p:cNvPr id="10" name="Ellipse 9">
              <a:extLst>
                <a:ext uri="{FF2B5EF4-FFF2-40B4-BE49-F238E27FC236}">
                  <a16:creationId xmlns:a16="http://schemas.microsoft.com/office/drawing/2014/main" id="{CC504D2F-843E-2815-0806-D1F738D4FBFA}"/>
                </a:ext>
              </a:extLst>
            </p:cNvPr>
            <p:cNvSpPr/>
            <p:nvPr/>
          </p:nvSpPr>
          <p:spPr>
            <a:xfrm>
              <a:off x="6255342" y="12787132"/>
              <a:ext cx="264160" cy="237988"/>
            </a:xfrm>
            <a:prstGeom prst="ellipse">
              <a:avLst/>
            </a:prstGeom>
            <a:grpFill/>
            <a:ln>
              <a:solidFill>
                <a:srgbClr val="537EC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Ellipse 11">
              <a:extLst>
                <a:ext uri="{FF2B5EF4-FFF2-40B4-BE49-F238E27FC236}">
                  <a16:creationId xmlns:a16="http://schemas.microsoft.com/office/drawing/2014/main" id="{2667EEAF-8FB6-7AAC-7545-F7387EA9933E}"/>
                </a:ext>
              </a:extLst>
            </p:cNvPr>
            <p:cNvSpPr/>
            <p:nvPr/>
          </p:nvSpPr>
          <p:spPr>
            <a:xfrm>
              <a:off x="6647814" y="12787132"/>
              <a:ext cx="264160" cy="237988"/>
            </a:xfrm>
            <a:prstGeom prst="ellipse">
              <a:avLst/>
            </a:prstGeom>
            <a:grpFill/>
            <a:ln>
              <a:solidFill>
                <a:srgbClr val="537EC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Ellipse 13">
              <a:extLst>
                <a:ext uri="{FF2B5EF4-FFF2-40B4-BE49-F238E27FC236}">
                  <a16:creationId xmlns:a16="http://schemas.microsoft.com/office/drawing/2014/main" id="{F4B9E3CA-C269-0BAD-C008-8BBEB824507C}"/>
                </a:ext>
              </a:extLst>
            </p:cNvPr>
            <p:cNvSpPr/>
            <p:nvPr/>
          </p:nvSpPr>
          <p:spPr>
            <a:xfrm>
              <a:off x="7040286" y="12787132"/>
              <a:ext cx="264160" cy="237988"/>
            </a:xfrm>
            <a:prstGeom prst="ellipse">
              <a:avLst/>
            </a:prstGeom>
            <a:grpFill/>
            <a:ln>
              <a:solidFill>
                <a:srgbClr val="537EC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6" name="Gruppieren 15">
            <a:extLst>
              <a:ext uri="{FF2B5EF4-FFF2-40B4-BE49-F238E27FC236}">
                <a16:creationId xmlns:a16="http://schemas.microsoft.com/office/drawing/2014/main" id="{C56E6EE9-B875-688C-D7AB-83B64D768C1F}"/>
              </a:ext>
            </a:extLst>
          </p:cNvPr>
          <p:cNvGrpSpPr/>
          <p:nvPr/>
        </p:nvGrpSpPr>
        <p:grpSpPr>
          <a:xfrm>
            <a:off x="16182116" y="9515660"/>
            <a:ext cx="1867938" cy="2702878"/>
            <a:chOff x="1504316" y="9515660"/>
            <a:chExt cx="1867938" cy="3003198"/>
          </a:xfrm>
        </p:grpSpPr>
        <p:pic>
          <p:nvPicPr>
            <p:cNvPr id="18" name="Grafik 17" descr="Computer mit einfarbiger Füllung">
              <a:extLst>
                <a:ext uri="{FF2B5EF4-FFF2-40B4-BE49-F238E27FC236}">
                  <a16:creationId xmlns:a16="http://schemas.microsoft.com/office/drawing/2014/main" id="{854D607B-0B9D-A05A-B7D5-DD30D8A6E93C}"/>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67226" r="1562"/>
            <a:stretch/>
          </p:blipFill>
          <p:spPr>
            <a:xfrm>
              <a:off x="2436254" y="9519953"/>
              <a:ext cx="936000" cy="2998905"/>
            </a:xfrm>
            <a:prstGeom prst="rect">
              <a:avLst/>
            </a:prstGeom>
          </p:spPr>
        </p:pic>
        <p:pic>
          <p:nvPicPr>
            <p:cNvPr id="19" name="Grafik 18" descr="Computer mit einfarbiger Füllung">
              <a:extLst>
                <a:ext uri="{FF2B5EF4-FFF2-40B4-BE49-F238E27FC236}">
                  <a16:creationId xmlns:a16="http://schemas.microsoft.com/office/drawing/2014/main" id="{3745BCCD-89B0-F401-42D2-017AD3255C3B}"/>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67226" r="1562"/>
            <a:stretch/>
          </p:blipFill>
          <p:spPr>
            <a:xfrm>
              <a:off x="1504316" y="9515660"/>
              <a:ext cx="936000" cy="2998905"/>
            </a:xfrm>
            <a:prstGeom prst="rect">
              <a:avLst/>
            </a:prstGeom>
          </p:spPr>
        </p:pic>
      </p:grpSp>
    </p:spTree>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1"/>
          <p:cNvSpPr>
            <a:spLocks noGrp="1"/>
          </p:cNvSpPr>
          <p:nvPr>
            <p:ph type="title"/>
          </p:nvPr>
        </p:nvSpPr>
        <p:spPr>
          <a:xfrm>
            <a:off x="1473200" y="314325"/>
            <a:ext cx="22913975" cy="1952625"/>
          </a:xfrm>
        </p:spPr>
        <p:txBody>
          <a:bodyPr/>
          <a:lstStyle/>
          <a:p>
            <a:r>
              <a:rPr lang="en-US" altLang="de-DE" sz="7200" dirty="0">
                <a:latin typeface="Calibri Light" panose="020F0302020204030204" pitchFamily="34" charset="0"/>
                <a:cs typeface="Calibri Light" panose="020F0302020204030204" pitchFamily="34" charset="0"/>
              </a:rPr>
              <a:t>Functions of CM/Resource Pool</a:t>
            </a:r>
            <a:endParaRPr lang="en-US" altLang="de-DE" sz="7200" noProof="0" dirty="0">
              <a:solidFill>
                <a:srgbClr val="F5CB2D"/>
              </a:solidFill>
              <a:latin typeface="Calibri Light" panose="020F0302020204030204" pitchFamily="34" charset="0"/>
              <a:cs typeface="Calibri Light" panose="020F0302020204030204" pitchFamily="34" charset="0"/>
            </a:endParaRPr>
          </a:p>
        </p:txBody>
      </p:sp>
      <p:sp>
        <p:nvSpPr>
          <p:cNvPr id="22" name="Textfeld 21">
            <a:extLst>
              <a:ext uri="{FF2B5EF4-FFF2-40B4-BE49-F238E27FC236}">
                <a16:creationId xmlns:a16="http://schemas.microsoft.com/office/drawing/2014/main" id="{FD8050D5-EDE8-31E8-E66E-4267EF081E51}"/>
              </a:ext>
            </a:extLst>
          </p:cNvPr>
          <p:cNvSpPr txBox="1"/>
          <p:nvPr/>
        </p:nvSpPr>
        <p:spPr>
          <a:xfrm>
            <a:off x="1540800" y="3891600"/>
            <a:ext cx="14461200" cy="4308872"/>
          </a:xfrm>
          <a:prstGeom prst="rect">
            <a:avLst/>
          </a:prstGeom>
          <a:noFill/>
        </p:spPr>
        <p:txBody>
          <a:bodyPr wrap="square" rtlCol="0">
            <a:spAutoFit/>
          </a:bodyPr>
          <a:lstStyle/>
          <a:p>
            <a:r>
              <a:rPr lang="en-US" altLang="de-DE" sz="5400" dirty="0">
                <a:solidFill>
                  <a:srgbClr val="F5CB2D"/>
                </a:solidFill>
                <a:latin typeface="Calibri Light" panose="020F0302020204030204" pitchFamily="34" charset="0"/>
                <a:cs typeface="Calibri Light" panose="020F0302020204030204" pitchFamily="34" charset="0"/>
              </a:rPr>
              <a:t>Ideal overview with relations</a:t>
            </a:r>
            <a:endParaRPr lang="en-US" sz="5400" dirty="0">
              <a:solidFill>
                <a:schemeClr val="tx1">
                  <a:lumMod val="65000"/>
                  <a:lumOff val="35000"/>
                </a:schemeClr>
              </a:solidFill>
              <a:latin typeface="Calibri Light" panose="020F0302020204030204" pitchFamily="34" charset="0"/>
              <a:cs typeface="Calibri Light" panose="020F0302020204030204" pitchFamily="34" charset="0"/>
            </a:endParaRPr>
          </a:p>
          <a:p>
            <a:pPr>
              <a:spcBef>
                <a:spcPts val="1200"/>
              </a:spcBef>
              <a:spcAft>
                <a:spcPts val="1200"/>
              </a:spcAft>
            </a:pPr>
            <a:r>
              <a:rPr lang="en-US" sz="4000" dirty="0">
                <a:solidFill>
                  <a:schemeClr val="tx1">
                    <a:lumMod val="65000"/>
                    <a:lumOff val="35000"/>
                  </a:schemeClr>
                </a:solidFill>
                <a:latin typeface="Calibri Light" panose="020F0302020204030204" pitchFamily="34" charset="0"/>
                <a:cs typeface="Calibri Light" panose="020F0302020204030204" pitchFamily="34" charset="0"/>
              </a:rPr>
              <a:t>In CM/Resource Pool, it is possible to link resources with each other, as well as to contacts and cases.</a:t>
            </a:r>
          </a:p>
          <a:p>
            <a:pPr marL="571500" indent="-571500">
              <a:buClr>
                <a:srgbClr val="537EC3"/>
              </a:buClr>
              <a:buFont typeface="Arial" panose="020B0604020202020204" pitchFamily="34" charset="0"/>
              <a:buChar char="•"/>
            </a:pPr>
            <a:r>
              <a:rPr lang="en-US" sz="4000" dirty="0">
                <a:solidFill>
                  <a:schemeClr val="tx1">
                    <a:lumMod val="65000"/>
                    <a:lumOff val="35000"/>
                  </a:schemeClr>
                </a:solidFill>
                <a:latin typeface="Calibri Light" panose="020F0302020204030204" pitchFamily="34" charset="0"/>
                <a:cs typeface="Calibri Light" panose="020F0302020204030204" pitchFamily="34" charset="0"/>
              </a:rPr>
              <a:t>Get a quick overview about the connections. </a:t>
            </a:r>
          </a:p>
          <a:p>
            <a:pPr marL="571500" indent="-571500">
              <a:buClr>
                <a:srgbClr val="537EC3"/>
              </a:buClr>
              <a:buFont typeface="Arial" panose="020B0604020202020204" pitchFamily="34" charset="0"/>
              <a:buChar char="•"/>
            </a:pPr>
            <a:r>
              <a:rPr lang="en-US" sz="4000" dirty="0">
                <a:solidFill>
                  <a:schemeClr val="tx1">
                    <a:lumMod val="65000"/>
                    <a:lumOff val="35000"/>
                  </a:schemeClr>
                </a:solidFill>
                <a:latin typeface="Calibri Light" panose="020F0302020204030204" pitchFamily="34" charset="0"/>
                <a:cs typeface="Calibri Light" panose="020F0302020204030204" pitchFamily="34" charset="0"/>
              </a:rPr>
              <a:t>Speed up your process time and increase productivity and customer satisfaction.</a:t>
            </a:r>
          </a:p>
        </p:txBody>
      </p:sp>
      <p:pic>
        <p:nvPicPr>
          <p:cNvPr id="2" name="Grafik 1">
            <a:extLst>
              <a:ext uri="{FF2B5EF4-FFF2-40B4-BE49-F238E27FC236}">
                <a16:creationId xmlns:a16="http://schemas.microsoft.com/office/drawing/2014/main" id="{3D29B730-FB8A-0CFD-6181-AEB2771C610F}"/>
              </a:ext>
            </a:extLst>
          </p:cNvPr>
          <p:cNvPicPr>
            <a:picLocks noChangeAspect="1"/>
          </p:cNvPicPr>
          <p:nvPr/>
        </p:nvPicPr>
        <p:blipFill>
          <a:blip r:embed="rId2"/>
          <a:stretch>
            <a:fillRect/>
          </a:stretch>
        </p:blipFill>
        <p:spPr>
          <a:xfrm>
            <a:off x="17462371" y="3891599"/>
            <a:ext cx="5975862" cy="6844802"/>
          </a:xfrm>
          <a:prstGeom prst="rect">
            <a:avLst/>
          </a:prstGeom>
        </p:spPr>
      </p:pic>
      <p:sp>
        <p:nvSpPr>
          <p:cNvPr id="9" name="Inhaltsplatzhalter 2">
            <a:extLst>
              <a:ext uri="{FF2B5EF4-FFF2-40B4-BE49-F238E27FC236}">
                <a16:creationId xmlns:a16="http://schemas.microsoft.com/office/drawing/2014/main" id="{873B9456-AE5A-F5C5-5933-72CD035CEDBA}"/>
              </a:ext>
            </a:extLst>
          </p:cNvPr>
          <p:cNvSpPr txBox="1">
            <a:spLocks/>
          </p:cNvSpPr>
          <p:nvPr/>
        </p:nvSpPr>
        <p:spPr bwMode="auto">
          <a:xfrm>
            <a:off x="1540800" y="8604771"/>
            <a:ext cx="15921571" cy="3233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685800" indent="-685800" algn="l" defTabSz="2436813" rtl="0" eaLnBrk="0" fontAlgn="base" hangingPunct="0">
              <a:spcBef>
                <a:spcPct val="20000"/>
              </a:spcBef>
              <a:spcAft>
                <a:spcPct val="0"/>
              </a:spcAft>
              <a:buClr>
                <a:srgbClr val="537FC2"/>
              </a:buClr>
              <a:buFont typeface="Arial"/>
              <a:buChar char="•"/>
              <a:defRPr sz="4500" kern="1200">
                <a:solidFill>
                  <a:schemeClr val="tx2"/>
                </a:solidFill>
                <a:latin typeface="Calibri"/>
                <a:ea typeface="MS PGothic" panose="020B0600070205080204" pitchFamily="34" charset="-128"/>
                <a:cs typeface="Calibri"/>
              </a:defRPr>
            </a:lvl1pPr>
            <a:lvl2pPr marL="1282700" indent="-571500" algn="l" defTabSz="2436813" rtl="0" eaLnBrk="0" fontAlgn="base" hangingPunct="0">
              <a:spcBef>
                <a:spcPct val="20000"/>
              </a:spcBef>
              <a:spcAft>
                <a:spcPct val="0"/>
              </a:spcAft>
              <a:buClr>
                <a:srgbClr val="537FC2"/>
              </a:buClr>
              <a:buFont typeface="Arial"/>
              <a:buChar char="•"/>
              <a:defRPr sz="4300" kern="1200">
                <a:solidFill>
                  <a:schemeClr val="tx2"/>
                </a:solidFill>
                <a:latin typeface="Calibri"/>
                <a:ea typeface="MS PGothic" panose="020B0600070205080204" pitchFamily="34" charset="-128"/>
                <a:cs typeface="Calibri"/>
              </a:defRPr>
            </a:lvl2pPr>
            <a:lvl3pPr marL="2009775" indent="-571500" algn="l" defTabSz="2436813" rtl="0" eaLnBrk="0" fontAlgn="base" hangingPunct="0">
              <a:spcBef>
                <a:spcPct val="20000"/>
              </a:spcBef>
              <a:spcAft>
                <a:spcPct val="0"/>
              </a:spcAft>
              <a:buClr>
                <a:srgbClr val="537FC2"/>
              </a:buClr>
              <a:buFont typeface="Arial"/>
              <a:buChar char="•"/>
              <a:defRPr sz="4300" kern="1200">
                <a:solidFill>
                  <a:schemeClr val="tx2"/>
                </a:solidFill>
                <a:latin typeface="Calibri"/>
                <a:ea typeface="MS PGothic" panose="020B0600070205080204" pitchFamily="34" charset="-128"/>
                <a:cs typeface="Calibri"/>
              </a:defRPr>
            </a:lvl3pPr>
            <a:lvl4pPr marL="2720975" indent="-571500" algn="l" defTabSz="2436813" rtl="0" eaLnBrk="0" fontAlgn="base" hangingPunct="0">
              <a:spcBef>
                <a:spcPct val="20000"/>
              </a:spcBef>
              <a:spcAft>
                <a:spcPct val="0"/>
              </a:spcAft>
              <a:buClr>
                <a:srgbClr val="537FC2"/>
              </a:buClr>
              <a:buFont typeface="Arial"/>
              <a:buChar char="•"/>
              <a:defRPr sz="4300" kern="1200">
                <a:solidFill>
                  <a:schemeClr val="tx2"/>
                </a:solidFill>
                <a:latin typeface="Calibri"/>
                <a:ea typeface="MS PGothic" panose="020B0600070205080204" pitchFamily="34" charset="-128"/>
                <a:cs typeface="Calibri"/>
              </a:defRPr>
            </a:lvl4pPr>
            <a:lvl5pPr marL="3432175" indent="-571500" algn="l" defTabSz="2436813" rtl="0" eaLnBrk="0" fontAlgn="base" hangingPunct="0">
              <a:spcBef>
                <a:spcPct val="20000"/>
              </a:spcBef>
              <a:spcAft>
                <a:spcPct val="0"/>
              </a:spcAft>
              <a:buClr>
                <a:srgbClr val="537FC2"/>
              </a:buClr>
              <a:buFont typeface="Arial"/>
              <a:buChar char="•"/>
              <a:defRPr sz="4000" kern="1200">
                <a:solidFill>
                  <a:schemeClr val="tx2"/>
                </a:solidFill>
                <a:latin typeface="Calibri"/>
                <a:ea typeface="MS PGothic" panose="020B0600070205080204" pitchFamily="34" charset="-128"/>
                <a:cs typeface="Calibri"/>
              </a:defRPr>
            </a:lvl5pPr>
            <a:lvl6pPr marL="6705586"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6pPr>
            <a:lvl7pPr marL="7924783"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7pPr>
            <a:lvl8pPr marL="9143983"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8pPr>
            <a:lvl9pPr marL="10363177"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9pPr>
          </a:lstStyle>
          <a:p>
            <a:pPr marL="0" indent="0">
              <a:spcBef>
                <a:spcPct val="0"/>
              </a:spcBef>
              <a:buClrTx/>
              <a:buFontTx/>
              <a:buNone/>
              <a:defRPr/>
            </a:pPr>
            <a:endParaRPr lang="en-US" sz="4000" dirty="0">
              <a:solidFill>
                <a:prstClr val="black">
                  <a:lumMod val="65000"/>
                  <a:lumOff val="35000"/>
                </a:prstClr>
              </a:solidFill>
              <a:latin typeface="Calibri Light" panose="020F0302020204030204" pitchFamily="34" charset="0"/>
              <a:cs typeface="Calibri Light" panose="020F0302020204030204" pitchFamily="34" charset="0"/>
            </a:endParaRPr>
          </a:p>
          <a:p>
            <a:pPr marL="0" indent="0">
              <a:spcBef>
                <a:spcPct val="0"/>
              </a:spcBef>
              <a:buClrTx/>
              <a:buFontTx/>
              <a:buNone/>
              <a:defRPr/>
            </a:pPr>
            <a:r>
              <a:rPr lang="en-US" sz="4000" i="1" dirty="0">
                <a:solidFill>
                  <a:prstClr val="black">
                    <a:lumMod val="65000"/>
                    <a:lumOff val="35000"/>
                  </a:prstClr>
                </a:solidFill>
                <a:latin typeface="Calibri Light" panose="020F0302020204030204" pitchFamily="34" charset="0"/>
                <a:cs typeface="Calibri Light" panose="020F0302020204030204" pitchFamily="34" charset="0"/>
              </a:rPr>
              <a:t>Example:</a:t>
            </a:r>
          </a:p>
          <a:p>
            <a:pPr marL="0" indent="0">
              <a:spcBef>
                <a:spcPct val="0"/>
              </a:spcBef>
              <a:buClrTx/>
              <a:buFontTx/>
              <a:buNone/>
              <a:defRPr/>
            </a:pPr>
            <a:r>
              <a:rPr lang="en-US" sz="4000" i="1" dirty="0">
                <a:solidFill>
                  <a:prstClr val="black">
                    <a:lumMod val="65000"/>
                    <a:lumOff val="35000"/>
                  </a:prstClr>
                </a:solidFill>
                <a:latin typeface="Calibri Light" panose="020F0302020204030204" pitchFamily="34" charset="0"/>
                <a:cs typeface="Calibri Light" panose="020F0302020204030204" pitchFamily="34" charset="0"/>
              </a:rPr>
              <a:t>A contact reports a server failure. Because of the relations in the CM system, you can immediately see which other contacts are affected by that failure. You inform the affected contacts immediately and coordinate the solution process.</a:t>
            </a:r>
          </a:p>
        </p:txBody>
      </p:sp>
    </p:spTree>
    <p:extLst>
      <p:ext uri="{BB962C8B-B14F-4D97-AF65-F5344CB8AC3E}">
        <p14:creationId xmlns:p14="http://schemas.microsoft.com/office/powerpoint/2010/main" val="2738705558"/>
      </p:ext>
    </p:extLst>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B44F81AE-8F51-D2CC-C490-94E1D64253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79654" y="3647627"/>
            <a:ext cx="13005552" cy="8175287"/>
          </a:xfrm>
          <a:prstGeom prst="rect">
            <a:avLst/>
          </a:prstGeom>
        </p:spPr>
      </p:pic>
      <p:sp>
        <p:nvSpPr>
          <p:cNvPr id="11266" name="Titel 1"/>
          <p:cNvSpPr>
            <a:spLocks noGrp="1"/>
          </p:cNvSpPr>
          <p:nvPr>
            <p:ph type="title"/>
          </p:nvPr>
        </p:nvSpPr>
        <p:spPr>
          <a:xfrm>
            <a:off x="1473200" y="314325"/>
            <a:ext cx="22878806" cy="1952625"/>
          </a:xfrm>
        </p:spPr>
        <p:txBody>
          <a:bodyPr/>
          <a:lstStyle/>
          <a:p>
            <a:r>
              <a:rPr lang="en-US" altLang="de-DE" sz="7200" dirty="0">
                <a:latin typeface="Calibri Light" panose="020F0302020204030204" pitchFamily="34" charset="0"/>
                <a:cs typeface="Calibri Light" panose="020F0302020204030204" pitchFamily="34" charset="0"/>
              </a:rPr>
              <a:t>Functions of CM/Resource Pool</a:t>
            </a:r>
            <a:endParaRPr lang="de-DE" altLang="de-DE" sz="7200" dirty="0">
              <a:solidFill>
                <a:srgbClr val="F5CB2D"/>
              </a:solidFill>
              <a:latin typeface="Calibri Light" panose="020F0302020204030204" pitchFamily="34" charset="0"/>
              <a:cs typeface="Calibri Light" panose="020F0302020204030204" pitchFamily="34" charset="0"/>
            </a:endParaRPr>
          </a:p>
        </p:txBody>
      </p:sp>
      <p:sp>
        <p:nvSpPr>
          <p:cNvPr id="11" name="Textfeld 10">
            <a:extLst>
              <a:ext uri="{FF2B5EF4-FFF2-40B4-BE49-F238E27FC236}">
                <a16:creationId xmlns:a16="http://schemas.microsoft.com/office/drawing/2014/main" id="{BEA648BB-5D72-EDF8-C3FA-24FA90172C34}"/>
              </a:ext>
            </a:extLst>
          </p:cNvPr>
          <p:cNvSpPr txBox="1"/>
          <p:nvPr/>
        </p:nvSpPr>
        <p:spPr>
          <a:xfrm>
            <a:off x="1540800" y="3891600"/>
            <a:ext cx="8559801" cy="7155805"/>
          </a:xfrm>
          <a:prstGeom prst="rect">
            <a:avLst/>
          </a:prstGeom>
          <a:noFill/>
        </p:spPr>
        <p:txBody>
          <a:bodyPr wrap="square" rtlCol="0">
            <a:spAutoFit/>
          </a:bodyPr>
          <a:lstStyle/>
          <a:p>
            <a:pPr>
              <a:spcAft>
                <a:spcPts val="600"/>
              </a:spcAft>
            </a:pPr>
            <a:r>
              <a:rPr lang="en-US" altLang="de-DE" sz="5400" dirty="0">
                <a:solidFill>
                  <a:srgbClr val="F5CB2D"/>
                </a:solidFill>
                <a:latin typeface="Calibri Light" panose="020F0302020204030204" pitchFamily="34" charset="0"/>
                <a:cs typeface="Calibri Light" panose="020F0302020204030204" pitchFamily="34" charset="0"/>
              </a:rPr>
              <a:t>Appealing dashboard</a:t>
            </a:r>
            <a:endParaRPr lang="en-US" sz="4000" dirty="0">
              <a:solidFill>
                <a:schemeClr val="tx1">
                  <a:lumMod val="65000"/>
                  <a:lumOff val="35000"/>
                </a:schemeClr>
              </a:solidFill>
              <a:latin typeface="Calibri Light" panose="020F0302020204030204" pitchFamily="34" charset="0"/>
              <a:cs typeface="Calibri Light" panose="020F0302020204030204" pitchFamily="34" charset="0"/>
            </a:endParaRPr>
          </a:p>
          <a:p>
            <a:pPr>
              <a:spcBef>
                <a:spcPts val="1200"/>
              </a:spcBef>
              <a:spcAft>
                <a:spcPts val="1200"/>
              </a:spcAft>
            </a:pPr>
            <a:r>
              <a:rPr lang="en-US" sz="4000" dirty="0">
                <a:solidFill>
                  <a:schemeClr val="tx1">
                    <a:lumMod val="65000"/>
                    <a:lumOff val="35000"/>
                  </a:schemeClr>
                </a:solidFill>
                <a:latin typeface="Calibri Light" panose="020F0302020204030204" pitchFamily="34" charset="0"/>
                <a:cs typeface="Calibri Light" panose="020F0302020204030204" pitchFamily="34" charset="0"/>
              </a:rPr>
              <a:t>In the Web Client, the resources are shown on a practical dashboard:</a:t>
            </a:r>
          </a:p>
          <a:p>
            <a:pPr marL="571500" indent="-571500">
              <a:buClr>
                <a:srgbClr val="537EC3"/>
              </a:buClr>
              <a:buFont typeface="Arial" panose="020B0604020202020204" pitchFamily="34" charset="0"/>
              <a:buChar char="•"/>
            </a:pPr>
            <a:r>
              <a:rPr lang="en-US" sz="4000" dirty="0">
                <a:solidFill>
                  <a:schemeClr val="tx1">
                    <a:lumMod val="65000"/>
                    <a:lumOff val="35000"/>
                  </a:schemeClr>
                </a:solidFill>
                <a:latin typeface="Calibri Light" panose="020F0302020204030204" pitchFamily="34" charset="0"/>
                <a:cs typeface="Calibri Light" panose="020F0302020204030204" pitchFamily="34" charset="0"/>
              </a:rPr>
              <a:t>Overview of defined resource categories and types</a:t>
            </a:r>
          </a:p>
          <a:p>
            <a:pPr marL="571500" indent="-571500">
              <a:buClr>
                <a:srgbClr val="537EC3"/>
              </a:buClr>
              <a:buFont typeface="Arial" panose="020B0604020202020204" pitchFamily="34" charset="0"/>
              <a:buChar char="•"/>
            </a:pPr>
            <a:r>
              <a:rPr lang="en-US" sz="4000" dirty="0">
                <a:solidFill>
                  <a:schemeClr val="tx1">
                    <a:lumMod val="65000"/>
                    <a:lumOff val="35000"/>
                  </a:schemeClr>
                </a:solidFill>
                <a:latin typeface="Calibri Light" panose="020F0302020204030204" pitchFamily="34" charset="0"/>
                <a:cs typeface="Calibri Light" panose="020F0302020204030204" pitchFamily="34" charset="0"/>
              </a:rPr>
              <a:t>Bar charts showing the number of resources for each resource type</a:t>
            </a:r>
          </a:p>
          <a:p>
            <a:pPr marL="571500" indent="-571500">
              <a:buClr>
                <a:srgbClr val="537EC3"/>
              </a:buClr>
              <a:buFont typeface="Arial" panose="020B0604020202020204" pitchFamily="34" charset="0"/>
              <a:buChar char="•"/>
            </a:pPr>
            <a:r>
              <a:rPr lang="en-US" sz="4000" dirty="0">
                <a:solidFill>
                  <a:schemeClr val="tx1">
                    <a:lumMod val="65000"/>
                    <a:lumOff val="35000"/>
                  </a:schemeClr>
                </a:solidFill>
                <a:latin typeface="Calibri Light" panose="020F0302020204030204" pitchFamily="34" charset="0"/>
                <a:cs typeface="Calibri Light" panose="020F0302020204030204" pitchFamily="34" charset="0"/>
              </a:rPr>
              <a:t>Convenient links for opening resource lists and creating new resources</a:t>
            </a:r>
          </a:p>
          <a:p>
            <a:pPr marL="571500" indent="-571500">
              <a:buClr>
                <a:srgbClr val="537EC3"/>
              </a:buClr>
              <a:buFont typeface="Arial" panose="020B0604020202020204" pitchFamily="34" charset="0"/>
              <a:buChar char="•"/>
            </a:pPr>
            <a:endParaRPr lang="en-US" sz="4000" dirty="0">
              <a:solidFill>
                <a:schemeClr val="tx1">
                  <a:lumMod val="65000"/>
                  <a:lumOff val="35000"/>
                </a:schemeClr>
              </a:solidFill>
              <a:latin typeface="Calibri Light" panose="020F0302020204030204" pitchFamily="34" charset="0"/>
              <a:cs typeface="Calibri Light" panose="020F0302020204030204" pitchFamily="34" charset="0"/>
            </a:endParaRPr>
          </a:p>
          <a:p>
            <a:endParaRPr lang="en-US" sz="2000" dirty="0">
              <a:solidFill>
                <a:schemeClr val="tx1">
                  <a:lumMod val="65000"/>
                  <a:lumOff val="35000"/>
                </a:schemeClr>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262964783"/>
      </p:ext>
    </p:ext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6BEB9773-9222-770E-566C-AA5DB6037B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19619" y="8698328"/>
            <a:ext cx="9771299" cy="3197664"/>
          </a:xfrm>
          <a:prstGeom prst="rect">
            <a:avLst/>
          </a:prstGeom>
        </p:spPr>
      </p:pic>
      <p:pic>
        <p:nvPicPr>
          <p:cNvPr id="4" name="Grafik 3">
            <a:extLst>
              <a:ext uri="{FF2B5EF4-FFF2-40B4-BE49-F238E27FC236}">
                <a16:creationId xmlns:a16="http://schemas.microsoft.com/office/drawing/2014/main" id="{783D0E4F-83E2-0A36-3019-D3DEA0BD48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19619" y="3457505"/>
            <a:ext cx="9563104" cy="4979812"/>
          </a:xfrm>
          <a:prstGeom prst="rect">
            <a:avLst/>
          </a:prstGeom>
        </p:spPr>
      </p:pic>
      <p:sp>
        <p:nvSpPr>
          <p:cNvPr id="2" name="Titel 1"/>
          <p:cNvSpPr>
            <a:spLocks noGrp="1"/>
          </p:cNvSpPr>
          <p:nvPr>
            <p:ph type="title"/>
          </p:nvPr>
        </p:nvSpPr>
        <p:spPr/>
        <p:txBody>
          <a:bodyPr/>
          <a:lstStyle/>
          <a:p>
            <a:r>
              <a:rPr lang="en-US" altLang="de-DE" sz="7200" dirty="0">
                <a:latin typeface="Calibri Light" panose="020F0302020204030204" pitchFamily="34" charset="0"/>
                <a:cs typeface="Calibri Light" panose="020F0302020204030204" pitchFamily="34" charset="0"/>
              </a:rPr>
              <a:t>Functions of CM/Resource Pool</a:t>
            </a:r>
            <a:endParaRPr lang="en-US" sz="7200" noProof="0" dirty="0"/>
          </a:p>
        </p:txBody>
      </p:sp>
      <p:sp>
        <p:nvSpPr>
          <p:cNvPr id="13" name="Textfeld 12">
            <a:extLst>
              <a:ext uri="{FF2B5EF4-FFF2-40B4-BE49-F238E27FC236}">
                <a16:creationId xmlns:a16="http://schemas.microsoft.com/office/drawing/2014/main" id="{6E6F711E-2A26-4F6B-D48C-F198338DBC64}"/>
              </a:ext>
            </a:extLst>
          </p:cNvPr>
          <p:cNvSpPr txBox="1"/>
          <p:nvPr/>
        </p:nvSpPr>
        <p:spPr>
          <a:xfrm>
            <a:off x="1540800" y="3891600"/>
            <a:ext cx="11734800" cy="6878806"/>
          </a:xfrm>
          <a:prstGeom prst="rect">
            <a:avLst/>
          </a:prstGeom>
          <a:noFill/>
        </p:spPr>
        <p:txBody>
          <a:bodyPr wrap="square" rtlCol="0">
            <a:spAutoFit/>
          </a:bodyPr>
          <a:lstStyle/>
          <a:p>
            <a:r>
              <a:rPr kumimoji="0" lang="en-US" altLang="de-DE" sz="5100" b="0" i="0" u="none" strike="noStrike" kern="1200" cap="none" spc="0" normalizeH="0" baseline="0" noProof="0" dirty="0">
                <a:ln>
                  <a:noFill/>
                </a:ln>
                <a:solidFill>
                  <a:srgbClr val="F5CB2D"/>
                </a:solidFill>
                <a:effectLst/>
                <a:uLnTx/>
                <a:uFillTx/>
                <a:latin typeface="Calibri Light" panose="020F0302020204030204" pitchFamily="34" charset="0"/>
                <a:ea typeface="MS PGothic" panose="020B0600070205080204" pitchFamily="34" charset="-128"/>
                <a:cs typeface="Calibri Light" panose="020F0302020204030204" pitchFamily="34" charset="0"/>
              </a:rPr>
              <a:t>Potential for further automation</a:t>
            </a:r>
            <a:endParaRPr lang="en-US" sz="4000" dirty="0">
              <a:solidFill>
                <a:schemeClr val="tx1">
                  <a:lumMod val="65000"/>
                  <a:lumOff val="35000"/>
                </a:schemeClr>
              </a:solidFill>
              <a:latin typeface="Calibri Light" panose="020F0302020204030204" pitchFamily="34" charset="0"/>
              <a:cs typeface="Calibri Light" panose="020F0302020204030204" pitchFamily="34" charset="0"/>
            </a:endParaRPr>
          </a:p>
          <a:p>
            <a:pPr>
              <a:spcBef>
                <a:spcPts val="1200"/>
              </a:spcBef>
              <a:spcAft>
                <a:spcPts val="1200"/>
              </a:spcAft>
            </a:pPr>
            <a:r>
              <a:rPr lang="en-US" sz="4000" dirty="0">
                <a:solidFill>
                  <a:schemeClr val="tx1">
                    <a:lumMod val="65000"/>
                    <a:lumOff val="35000"/>
                  </a:schemeClr>
                </a:solidFill>
                <a:latin typeface="Calibri Light" panose="020F0302020204030204" pitchFamily="34" charset="0"/>
                <a:cs typeface="Calibri Light" panose="020F0302020204030204" pitchFamily="34" charset="0"/>
              </a:rPr>
              <a:t>With resource activities, you can add manual and automatic process steps to your resources, for example:</a:t>
            </a:r>
          </a:p>
          <a:p>
            <a:pPr marL="342900" indent="-342900">
              <a:buClr>
                <a:srgbClr val="537EC3"/>
              </a:buClr>
              <a:buFont typeface="Arial" panose="020B0604020202020204" pitchFamily="34" charset="0"/>
              <a:buChar char="•"/>
            </a:pPr>
            <a:r>
              <a:rPr lang="en-US" sz="4000" dirty="0">
                <a:solidFill>
                  <a:schemeClr val="tx1">
                    <a:lumMod val="65000"/>
                    <a:lumOff val="35000"/>
                  </a:schemeClr>
                </a:solidFill>
                <a:latin typeface="Calibri Light" panose="020F0302020204030204" pitchFamily="34" charset="0"/>
                <a:cs typeface="Calibri Light" panose="020F0302020204030204" pitchFamily="34" charset="0"/>
              </a:rPr>
              <a:t>Synchronize devices</a:t>
            </a:r>
          </a:p>
          <a:p>
            <a:pPr marL="342900" indent="-342900">
              <a:buClr>
                <a:srgbClr val="537EC3"/>
              </a:buClr>
              <a:buFont typeface="Arial" panose="020B0604020202020204" pitchFamily="34" charset="0"/>
              <a:buChar char="•"/>
            </a:pPr>
            <a:r>
              <a:rPr lang="en-US" sz="4000" dirty="0">
                <a:solidFill>
                  <a:schemeClr val="tx1">
                    <a:lumMod val="65000"/>
                    <a:lumOff val="35000"/>
                  </a:schemeClr>
                </a:solidFill>
                <a:latin typeface="Calibri Light" panose="020F0302020204030204" pitchFamily="34" charset="0"/>
                <a:cs typeface="Calibri Light" panose="020F0302020204030204" pitchFamily="34" charset="0"/>
              </a:rPr>
              <a:t>Create cases directly for affected resources</a:t>
            </a:r>
          </a:p>
          <a:p>
            <a:pPr marL="342900" indent="-342900">
              <a:buClr>
                <a:srgbClr val="537EC3"/>
              </a:buClr>
              <a:buFont typeface="Arial" panose="020B0604020202020204" pitchFamily="34" charset="0"/>
              <a:buChar char="•"/>
            </a:pPr>
            <a:r>
              <a:rPr lang="en-US" sz="4000" dirty="0">
                <a:solidFill>
                  <a:schemeClr val="tx1">
                    <a:lumMod val="65000"/>
                    <a:lumOff val="35000"/>
                  </a:schemeClr>
                </a:solidFill>
                <a:latin typeface="Calibri Light" panose="020F0302020204030204" pitchFamily="34" charset="0"/>
                <a:cs typeface="Calibri Light" panose="020F0302020204030204" pitchFamily="34" charset="0"/>
              </a:rPr>
              <a:t>Send notifications to the responsible users</a:t>
            </a:r>
          </a:p>
          <a:p>
            <a:pPr marL="342900" indent="-342900">
              <a:buClr>
                <a:srgbClr val="537EC3"/>
              </a:buClr>
              <a:buFont typeface="Arial" panose="020B0604020202020204" pitchFamily="34" charset="0"/>
              <a:buChar char="•"/>
            </a:pPr>
            <a:r>
              <a:rPr lang="en-US" sz="4000" dirty="0">
                <a:solidFill>
                  <a:schemeClr val="tx1">
                    <a:lumMod val="65000"/>
                    <a:lumOff val="35000"/>
                  </a:schemeClr>
                </a:solidFill>
                <a:latin typeface="Calibri Light" panose="020F0302020204030204" pitchFamily="34" charset="0"/>
                <a:cs typeface="Calibri Light" panose="020F0302020204030204" pitchFamily="34" charset="0"/>
              </a:rPr>
              <a:t>Adjust SLAs when a contract has changed</a:t>
            </a:r>
          </a:p>
          <a:p>
            <a:pPr>
              <a:spcBef>
                <a:spcPts val="1200"/>
              </a:spcBef>
            </a:pPr>
            <a:r>
              <a:rPr lang="en-US" sz="4000" dirty="0">
                <a:solidFill>
                  <a:schemeClr val="tx1">
                    <a:lumMod val="65000"/>
                    <a:lumOff val="35000"/>
                  </a:schemeClr>
                </a:solidFill>
                <a:latin typeface="Calibri Light" panose="020F0302020204030204" pitchFamily="34" charset="0"/>
                <a:cs typeface="Calibri Light" panose="020F0302020204030204" pitchFamily="34" charset="0"/>
              </a:rPr>
              <a:t>Resource activities can be completely personalized to your individual work with resources.</a:t>
            </a:r>
          </a:p>
          <a:p>
            <a:pPr marL="342900" indent="-342900">
              <a:buFont typeface="Arial" panose="020B0604020202020204" pitchFamily="34" charset="0"/>
              <a:buChar char="•"/>
            </a:pPr>
            <a:endParaRPr lang="en-US" sz="4000" dirty="0">
              <a:solidFill>
                <a:schemeClr val="tx1">
                  <a:lumMod val="65000"/>
                  <a:lumOff val="35000"/>
                </a:schemeClr>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060302024"/>
      </p:ext>
    </p:ext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1"/>
          <p:cNvSpPr>
            <a:spLocks noGrp="1"/>
          </p:cNvSpPr>
          <p:nvPr>
            <p:ph type="title"/>
          </p:nvPr>
        </p:nvSpPr>
        <p:spPr/>
        <p:txBody>
          <a:bodyPr/>
          <a:lstStyle/>
          <a:p>
            <a:r>
              <a:rPr lang="en-US" altLang="de-DE" sz="7200" dirty="0">
                <a:latin typeface="Calibri Light" panose="020F0302020204030204" pitchFamily="34" charset="0"/>
                <a:cs typeface="Calibri Light" panose="020F0302020204030204" pitchFamily="34" charset="0"/>
              </a:rPr>
              <a:t> Use cases for CM/Resource Pool</a:t>
            </a:r>
            <a:endParaRPr lang="en-US" altLang="de-DE" sz="7200" dirty="0">
              <a:solidFill>
                <a:srgbClr val="F5CB2D"/>
              </a:solidFill>
              <a:latin typeface="Calibri Light" panose="020F0302020204030204" pitchFamily="34" charset="0"/>
              <a:cs typeface="Calibri Light" panose="020F0302020204030204" pitchFamily="34" charset="0"/>
            </a:endParaRPr>
          </a:p>
        </p:txBody>
      </p:sp>
      <p:sp>
        <p:nvSpPr>
          <p:cNvPr id="61" name="Textfeld 60">
            <a:extLst>
              <a:ext uri="{FF2B5EF4-FFF2-40B4-BE49-F238E27FC236}">
                <a16:creationId xmlns:a16="http://schemas.microsoft.com/office/drawing/2014/main" id="{E08936C2-D25F-8A2F-8031-68D3D4E28050}"/>
              </a:ext>
            </a:extLst>
          </p:cNvPr>
          <p:cNvSpPr txBox="1"/>
          <p:nvPr/>
        </p:nvSpPr>
        <p:spPr>
          <a:xfrm>
            <a:off x="1540800" y="3891600"/>
            <a:ext cx="12760994" cy="6155531"/>
          </a:xfrm>
          <a:prstGeom prst="rect">
            <a:avLst/>
          </a:prstGeom>
          <a:noFill/>
        </p:spPr>
        <p:txBody>
          <a:bodyPr wrap="square" rtlCol="0">
            <a:spAutoFit/>
          </a:bodyPr>
          <a:lstStyle/>
          <a:p>
            <a:r>
              <a:rPr kumimoji="0" lang="en-US" altLang="de-DE" sz="5400" b="0" i="0" u="none" strike="noStrike" kern="1200" cap="none" spc="0" normalizeH="0" baseline="0" dirty="0">
                <a:ln>
                  <a:noFill/>
                </a:ln>
                <a:solidFill>
                  <a:srgbClr val="F5CB2D"/>
                </a:solidFill>
                <a:effectLst/>
                <a:uLnTx/>
                <a:uFillTx/>
                <a:latin typeface="Calibri Light" panose="020F0302020204030204" pitchFamily="34" charset="0"/>
                <a:ea typeface="MS PGothic" panose="020B0600070205080204" pitchFamily="34" charset="-128"/>
                <a:cs typeface="Calibri Light" panose="020F0302020204030204" pitchFamily="34" charset="0"/>
              </a:rPr>
              <a:t>SLA management</a:t>
            </a:r>
          </a:p>
          <a:p>
            <a:pPr>
              <a:spcBef>
                <a:spcPts val="1200"/>
              </a:spcBef>
              <a:spcAft>
                <a:spcPts val="1200"/>
              </a:spcAft>
            </a:pPr>
            <a:r>
              <a:rPr lang="en-US" sz="4000" dirty="0">
                <a:solidFill>
                  <a:schemeClr val="tx1">
                    <a:lumMod val="65000"/>
                    <a:lumOff val="35000"/>
                  </a:schemeClr>
                </a:solidFill>
                <a:latin typeface="Calibri Light" panose="020F0302020204030204" pitchFamily="34" charset="0"/>
                <a:cs typeface="Calibri Light" panose="020F0302020204030204" pitchFamily="34" charset="0"/>
              </a:rPr>
              <a:t>Your contracts with your customers include specific solution times for cases. CM/Resource Pool allows you to easily manage the agreed solution times and link them to the cases:</a:t>
            </a:r>
          </a:p>
          <a:p>
            <a:pPr marL="571500" indent="-571500">
              <a:buClr>
                <a:srgbClr val="537EC3"/>
              </a:buClr>
              <a:buFont typeface="Arial" panose="020B0604020202020204" pitchFamily="34" charset="0"/>
              <a:buChar char="•"/>
            </a:pPr>
            <a:r>
              <a:rPr lang="en-US" sz="4000" dirty="0">
                <a:solidFill>
                  <a:schemeClr val="tx1">
                    <a:lumMod val="65000"/>
                    <a:lumOff val="35000"/>
                  </a:schemeClr>
                </a:solidFill>
                <a:latin typeface="Calibri Light" panose="020F0302020204030204" pitchFamily="34" charset="0"/>
                <a:cs typeface="Calibri Light" panose="020F0302020204030204" pitchFamily="34" charset="0"/>
              </a:rPr>
              <a:t>A customer creates a new case.</a:t>
            </a:r>
          </a:p>
          <a:p>
            <a:pPr marL="571500" indent="-571500">
              <a:buClr>
                <a:srgbClr val="537EC3"/>
              </a:buClr>
              <a:buFont typeface="Arial" panose="020B0604020202020204" pitchFamily="34" charset="0"/>
              <a:buChar char="•"/>
            </a:pPr>
            <a:r>
              <a:rPr lang="en-US" sz="4000" dirty="0">
                <a:solidFill>
                  <a:schemeClr val="tx1">
                    <a:lumMod val="65000"/>
                    <a:lumOff val="35000"/>
                  </a:schemeClr>
                </a:solidFill>
                <a:latin typeface="Calibri Light" panose="020F0302020204030204" pitchFamily="34" charset="0"/>
                <a:cs typeface="Calibri Light" panose="020F0302020204030204" pitchFamily="34" charset="0"/>
              </a:rPr>
              <a:t>The related company will be selected automatically.</a:t>
            </a:r>
          </a:p>
          <a:p>
            <a:pPr marL="571500" indent="-571500">
              <a:buClr>
                <a:srgbClr val="537EC3"/>
              </a:buClr>
              <a:buFont typeface="Arial" panose="020B0604020202020204" pitchFamily="34" charset="0"/>
              <a:buChar char="•"/>
            </a:pPr>
            <a:r>
              <a:rPr lang="en-US" sz="4000" dirty="0">
                <a:solidFill>
                  <a:schemeClr val="tx1">
                    <a:lumMod val="65000"/>
                    <a:lumOff val="35000"/>
                  </a:schemeClr>
                </a:solidFill>
                <a:latin typeface="Calibri Light" panose="020F0302020204030204" pitchFamily="34" charset="0"/>
                <a:cs typeface="Calibri Light" panose="020F0302020204030204" pitchFamily="34" charset="0"/>
              </a:rPr>
              <a:t>The SLA contract with the company will be analyzed and the reaction time for the new case will be set based on the SLA.</a:t>
            </a:r>
          </a:p>
        </p:txBody>
      </p:sp>
      <p:pic>
        <p:nvPicPr>
          <p:cNvPr id="2" name="Grafik 1">
            <a:extLst>
              <a:ext uri="{FF2B5EF4-FFF2-40B4-BE49-F238E27FC236}">
                <a16:creationId xmlns:a16="http://schemas.microsoft.com/office/drawing/2014/main" id="{1A2F53F7-6E13-A848-E8E0-956563CA8A3F}"/>
              </a:ext>
            </a:extLst>
          </p:cNvPr>
          <p:cNvPicPr>
            <a:picLocks noChangeAspect="1"/>
          </p:cNvPicPr>
          <p:nvPr/>
        </p:nvPicPr>
        <p:blipFill>
          <a:blip r:embed="rId2"/>
          <a:stretch>
            <a:fillRect/>
          </a:stretch>
        </p:blipFill>
        <p:spPr>
          <a:xfrm>
            <a:off x="17038747" y="4419431"/>
            <a:ext cx="6193098" cy="6726658"/>
          </a:xfrm>
          <a:prstGeom prst="rect">
            <a:avLst/>
          </a:prstGeom>
        </p:spPr>
      </p:pic>
    </p:spTree>
    <p:extLst>
      <p:ext uri="{BB962C8B-B14F-4D97-AF65-F5344CB8AC3E}">
        <p14:creationId xmlns:p14="http://schemas.microsoft.com/office/powerpoint/2010/main" val="2849088080"/>
      </p:ext>
    </p:extLst>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32A36A7B-030B-A72B-89B7-E5AE461090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4062" y="3433939"/>
            <a:ext cx="11593443" cy="9283596"/>
          </a:xfrm>
          <a:prstGeom prst="rect">
            <a:avLst/>
          </a:prstGeom>
        </p:spPr>
      </p:pic>
      <p:sp>
        <p:nvSpPr>
          <p:cNvPr id="11266" name="Titel 1"/>
          <p:cNvSpPr>
            <a:spLocks noGrp="1"/>
          </p:cNvSpPr>
          <p:nvPr>
            <p:ph type="title"/>
          </p:nvPr>
        </p:nvSpPr>
        <p:spPr>
          <a:xfrm>
            <a:off x="1473200" y="314325"/>
            <a:ext cx="22913974" cy="1952625"/>
          </a:xfrm>
        </p:spPr>
        <p:txBody>
          <a:bodyPr/>
          <a:lstStyle/>
          <a:p>
            <a:r>
              <a:rPr lang="en-US" altLang="de-DE" sz="7200" dirty="0">
                <a:latin typeface="Calibri Light" panose="020F0302020204030204" pitchFamily="34" charset="0"/>
                <a:cs typeface="Calibri Light" panose="020F0302020204030204" pitchFamily="34" charset="0"/>
              </a:rPr>
              <a:t> Use cases for CM/Resource Pool</a:t>
            </a:r>
            <a:endParaRPr lang="de-DE" altLang="de-DE" sz="7200" dirty="0">
              <a:solidFill>
                <a:srgbClr val="F5CB2D"/>
              </a:solidFill>
              <a:latin typeface="Calibri Light" panose="020F0302020204030204" pitchFamily="34" charset="0"/>
              <a:cs typeface="Calibri Light" panose="020F0302020204030204" pitchFamily="34" charset="0"/>
            </a:endParaRPr>
          </a:p>
        </p:txBody>
      </p:sp>
      <p:sp>
        <p:nvSpPr>
          <p:cNvPr id="7" name="Textfeld 6">
            <a:extLst>
              <a:ext uri="{FF2B5EF4-FFF2-40B4-BE49-F238E27FC236}">
                <a16:creationId xmlns:a16="http://schemas.microsoft.com/office/drawing/2014/main" id="{430E4290-1A78-13BA-374F-2D2F8AABD539}"/>
              </a:ext>
            </a:extLst>
          </p:cNvPr>
          <p:cNvSpPr txBox="1"/>
          <p:nvPr/>
        </p:nvSpPr>
        <p:spPr>
          <a:xfrm>
            <a:off x="13909112" y="3891600"/>
            <a:ext cx="9144000" cy="4770537"/>
          </a:xfrm>
          <a:prstGeom prst="rect">
            <a:avLst/>
          </a:prstGeom>
          <a:noFill/>
        </p:spPr>
        <p:txBody>
          <a:bodyPr wrap="square" rtlCol="0">
            <a:spAutoFit/>
          </a:bodyPr>
          <a:lstStyle/>
          <a:p>
            <a:r>
              <a:rPr kumimoji="0" lang="en-US" altLang="de-DE" sz="5400" b="0" i="0" u="none" strike="noStrike" kern="1200" cap="none" spc="0" normalizeH="0" baseline="0" noProof="0" dirty="0">
                <a:ln>
                  <a:noFill/>
                </a:ln>
                <a:solidFill>
                  <a:srgbClr val="F5CB2D"/>
                </a:solidFill>
                <a:effectLst/>
                <a:uLnTx/>
                <a:uFillTx/>
                <a:latin typeface="Calibri Light" panose="020F0302020204030204" pitchFamily="34" charset="0"/>
                <a:ea typeface="MS PGothic" panose="020B0600070205080204" pitchFamily="34" charset="-128"/>
                <a:cs typeface="Calibri Light" panose="020F0302020204030204" pitchFamily="34" charset="0"/>
              </a:rPr>
              <a:t>Products for complaints</a:t>
            </a:r>
            <a:endParaRPr lang="en-US" sz="4000" dirty="0">
              <a:solidFill>
                <a:schemeClr val="tx1">
                  <a:lumMod val="65000"/>
                  <a:lumOff val="35000"/>
                </a:schemeClr>
              </a:solidFill>
              <a:latin typeface="Calibri Light" panose="020F0302020204030204" pitchFamily="34" charset="0"/>
              <a:cs typeface="Calibri Light" panose="020F0302020204030204" pitchFamily="34" charset="0"/>
            </a:endParaRPr>
          </a:p>
          <a:p>
            <a:pPr>
              <a:spcBef>
                <a:spcPts val="1200"/>
              </a:spcBef>
            </a:pPr>
            <a:r>
              <a:rPr lang="en-US" sz="4000" dirty="0">
                <a:solidFill>
                  <a:schemeClr val="tx1">
                    <a:lumMod val="65000"/>
                    <a:lumOff val="35000"/>
                  </a:schemeClr>
                </a:solidFill>
                <a:latin typeface="Calibri Light" panose="020F0302020204030204" pitchFamily="34" charset="0"/>
                <a:cs typeface="Calibri Light" panose="020F0302020204030204" pitchFamily="34" charset="0"/>
              </a:rPr>
              <a:t>You have a complaint process, which can affect different products. Link the affected products to the case. In this way, the user in the Web Client gets all relevant product information for the case immediately. No time-consuming research is necessary.</a:t>
            </a:r>
          </a:p>
        </p:txBody>
      </p:sp>
    </p:spTree>
    <p:extLst>
      <p:ext uri="{BB962C8B-B14F-4D97-AF65-F5344CB8AC3E}">
        <p14:creationId xmlns:p14="http://schemas.microsoft.com/office/powerpoint/2010/main" val="3466938355"/>
      </p:ext>
    </p:extLst>
  </p:cSld>
  <p:clrMapOvr>
    <a:masterClrMapping/>
  </p:clrMapOvr>
  <p:transition>
    <p:wipe dir="r"/>
  </p:transition>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4235cd7db9dc35e16cadafe3431086d17ff1ca3a"/>
  <p:tag name="ISPRING_RESOURCE_PATHS_HASH_PRESENTER" val="d37cee478df9734777e7dfd1dbb0c960442e7257"/>
</p:tagLst>
</file>

<file path=ppt/theme/theme1.xml><?xml version="1.0" encoding="utf-8"?>
<a:theme xmlns:a="http://schemas.openxmlformats.org/drawingml/2006/main" name="5_Larissa">
  <a:themeElements>
    <a:clrScheme name="Benutzerdefiniert 3">
      <a:dk1>
        <a:sysClr val="windowText" lastClr="000000"/>
      </a:dk1>
      <a:lt1>
        <a:sysClr val="window" lastClr="FFFFFF"/>
      </a:lt1>
      <a:dk2>
        <a:srgbClr val="626262"/>
      </a:dk2>
      <a:lt2>
        <a:srgbClr val="F2F2F2"/>
      </a:lt2>
      <a:accent1>
        <a:srgbClr val="327DAF"/>
      </a:accent1>
      <a:accent2>
        <a:srgbClr val="A5CBE5"/>
      </a:accent2>
      <a:accent3>
        <a:srgbClr val="CDCDCD"/>
      </a:accent3>
      <a:accent4>
        <a:srgbClr val="FFD500"/>
      </a:accent4>
      <a:accent5>
        <a:srgbClr val="A4A4A4"/>
      </a:accent5>
      <a:accent6>
        <a:srgbClr val="F2F2F2"/>
      </a:accent6>
      <a:hlink>
        <a:srgbClr val="FFCC00"/>
      </a:hlink>
      <a:folHlink>
        <a:srgbClr val="FFCC00"/>
      </a:folHlink>
    </a:clrScheme>
    <a:fontScheme name="Benutzerdefiniert 3">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txDef>
      <a:spPr>
        <a:noFill/>
      </a:spPr>
      <a:bodyPr wrap="none" rtlCol="0">
        <a:spAutoFit/>
      </a:bodyPr>
      <a:lstStyle>
        <a:defPPr>
          <a:defRPr sz="2000" smtClean="0">
            <a:solidFill>
              <a:schemeClr val="tx1">
                <a:lumMod val="65000"/>
                <a:lumOff val="35000"/>
              </a:schemeClr>
            </a:solidFill>
            <a:latin typeface="Calibri Light" panose="020F0302020204030204" pitchFamily="34" charset="0"/>
            <a:cs typeface="Calibri Light" panose="020F0302020204030204" pitchFamily="34" charset="0"/>
          </a:defRPr>
        </a:defPPr>
      </a:lstStyle>
    </a:txDef>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658</Words>
  <Application>Microsoft Office PowerPoint</Application>
  <PresentationFormat>Benutzerdefiniert</PresentationFormat>
  <Paragraphs>74</Paragraphs>
  <Slides>10</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10</vt:i4>
      </vt:variant>
    </vt:vector>
  </HeadingPairs>
  <TitlesOfParts>
    <vt:vector size="14" baseType="lpstr">
      <vt:lpstr>Arial</vt:lpstr>
      <vt:lpstr>Calibri</vt:lpstr>
      <vt:lpstr>Calibri Light</vt:lpstr>
      <vt:lpstr>5_Larissa</vt:lpstr>
      <vt:lpstr>PowerPoint-Präsentation</vt:lpstr>
      <vt:lpstr>PowerPoint-Präsentation</vt:lpstr>
      <vt:lpstr>PowerPoint-Präsentation</vt:lpstr>
      <vt:lpstr> Overview about CM/Resource Pool</vt:lpstr>
      <vt:lpstr>Functions of CM/Resource Pool</vt:lpstr>
      <vt:lpstr>Functions of CM/Resource Pool</vt:lpstr>
      <vt:lpstr>Functions of CM/Resource Pool</vt:lpstr>
      <vt:lpstr> Use cases for CM/Resource Pool</vt:lpstr>
      <vt:lpstr> Use cases for CM/Resource Pool</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Grafik 03</dc:creator>
  <cp:lastModifiedBy>Lars Freer</cp:lastModifiedBy>
  <cp:revision>568</cp:revision>
  <cp:lastPrinted>2017-08-22T10:11:50Z</cp:lastPrinted>
  <dcterms:created xsi:type="dcterms:W3CDTF">2011-02-16T13:16:40Z</dcterms:created>
  <dcterms:modified xsi:type="dcterms:W3CDTF">2023-01-19T09:28:03Z</dcterms:modified>
</cp:coreProperties>
</file>